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handoutMasterIdLst>
    <p:handoutMasterId r:id="rId21"/>
  </p:handoutMasterIdLst>
  <p:sldIdLst>
    <p:sldId id="256" r:id="rId2"/>
    <p:sldId id="259" r:id="rId3"/>
    <p:sldId id="261" r:id="rId4"/>
    <p:sldId id="258" r:id="rId5"/>
    <p:sldId id="262" r:id="rId6"/>
    <p:sldId id="263" r:id="rId7"/>
    <p:sldId id="265" r:id="rId8"/>
    <p:sldId id="267" r:id="rId9"/>
    <p:sldId id="266" r:id="rId10"/>
    <p:sldId id="270" r:id="rId11"/>
    <p:sldId id="268" r:id="rId12"/>
    <p:sldId id="269" r:id="rId13"/>
    <p:sldId id="271" r:id="rId14"/>
    <p:sldId id="272" r:id="rId15"/>
    <p:sldId id="273" r:id="rId16"/>
    <p:sldId id="274" r:id="rId17"/>
    <p:sldId id="275" r:id="rId18"/>
    <p:sldId id="264" r:id="rId19"/>
    <p:sldId id="257" r:id="rId20"/>
  </p:sldIdLst>
  <p:sldSz cx="9144000" cy="6858000" type="screen4x3"/>
  <p:notesSz cx="6805613" cy="9939338"/>
  <p:defaultTextStyle>
    <a:defPPr>
      <a:defRPr lang="it-IT"/>
    </a:defPPr>
    <a:lvl1pPr algn="l" rtl="0" fontAlgn="base">
      <a:spcBef>
        <a:spcPct val="0"/>
      </a:spcBef>
      <a:spcAft>
        <a:spcPct val="0"/>
      </a:spcAft>
      <a:defRPr kumimoji="1" sz="2400" kern="1200">
        <a:solidFill>
          <a:schemeClr val="tx1"/>
        </a:solidFill>
        <a:latin typeface="Times New Roman" charset="0"/>
        <a:ea typeface="+mn-ea"/>
        <a:cs typeface="+mn-cs"/>
      </a:defRPr>
    </a:lvl1pPr>
    <a:lvl2pPr marL="457200" algn="l" rtl="0" fontAlgn="base">
      <a:spcBef>
        <a:spcPct val="0"/>
      </a:spcBef>
      <a:spcAft>
        <a:spcPct val="0"/>
      </a:spcAft>
      <a:defRPr kumimoji="1" sz="2400" kern="1200">
        <a:solidFill>
          <a:schemeClr val="tx1"/>
        </a:solidFill>
        <a:latin typeface="Times New Roman" charset="0"/>
        <a:ea typeface="+mn-ea"/>
        <a:cs typeface="+mn-cs"/>
      </a:defRPr>
    </a:lvl2pPr>
    <a:lvl3pPr marL="914400" algn="l" rtl="0" fontAlgn="base">
      <a:spcBef>
        <a:spcPct val="0"/>
      </a:spcBef>
      <a:spcAft>
        <a:spcPct val="0"/>
      </a:spcAft>
      <a:defRPr kumimoji="1" sz="2400" kern="1200">
        <a:solidFill>
          <a:schemeClr val="tx1"/>
        </a:solidFill>
        <a:latin typeface="Times New Roman" charset="0"/>
        <a:ea typeface="+mn-ea"/>
        <a:cs typeface="+mn-cs"/>
      </a:defRPr>
    </a:lvl3pPr>
    <a:lvl4pPr marL="1371600" algn="l" rtl="0" fontAlgn="base">
      <a:spcBef>
        <a:spcPct val="0"/>
      </a:spcBef>
      <a:spcAft>
        <a:spcPct val="0"/>
      </a:spcAft>
      <a:defRPr kumimoji="1" sz="2400" kern="1200">
        <a:solidFill>
          <a:schemeClr val="tx1"/>
        </a:solidFill>
        <a:latin typeface="Times New Roman" charset="0"/>
        <a:ea typeface="+mn-ea"/>
        <a:cs typeface="+mn-cs"/>
      </a:defRPr>
    </a:lvl4pPr>
    <a:lvl5pPr marL="1828800" algn="l" rtl="0" fontAlgn="base">
      <a:spcBef>
        <a:spcPct val="0"/>
      </a:spcBef>
      <a:spcAft>
        <a:spcPct val="0"/>
      </a:spcAft>
      <a:defRPr kumimoji="1" sz="2400" kern="1200">
        <a:solidFill>
          <a:schemeClr val="tx1"/>
        </a:solidFill>
        <a:latin typeface="Times New Roman" charset="0"/>
        <a:ea typeface="+mn-ea"/>
        <a:cs typeface="+mn-cs"/>
      </a:defRPr>
    </a:lvl5pPr>
    <a:lvl6pPr marL="2286000" algn="l" defTabSz="914400" rtl="0" eaLnBrk="1" latinLnBrk="0" hangingPunct="1">
      <a:defRPr kumimoji="1" sz="2400" kern="1200">
        <a:solidFill>
          <a:schemeClr val="tx1"/>
        </a:solidFill>
        <a:latin typeface="Times New Roman" charset="0"/>
        <a:ea typeface="+mn-ea"/>
        <a:cs typeface="+mn-cs"/>
      </a:defRPr>
    </a:lvl6pPr>
    <a:lvl7pPr marL="2743200" algn="l" defTabSz="914400" rtl="0" eaLnBrk="1" latinLnBrk="0" hangingPunct="1">
      <a:defRPr kumimoji="1" sz="2400" kern="1200">
        <a:solidFill>
          <a:schemeClr val="tx1"/>
        </a:solidFill>
        <a:latin typeface="Times New Roman" charset="0"/>
        <a:ea typeface="+mn-ea"/>
        <a:cs typeface="+mn-cs"/>
      </a:defRPr>
    </a:lvl7pPr>
    <a:lvl8pPr marL="3200400" algn="l" defTabSz="914400" rtl="0" eaLnBrk="1" latinLnBrk="0" hangingPunct="1">
      <a:defRPr kumimoji="1" sz="2400" kern="1200">
        <a:solidFill>
          <a:schemeClr val="tx1"/>
        </a:solidFill>
        <a:latin typeface="Times New Roman" charset="0"/>
        <a:ea typeface="+mn-ea"/>
        <a:cs typeface="+mn-cs"/>
      </a:defRPr>
    </a:lvl8pPr>
    <a:lvl9pPr marL="3657600" algn="l" defTabSz="914400" rtl="0" eaLnBrk="1" latinLnBrk="0" hangingPunct="1">
      <a:defRPr kumimoji="1"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32787"/>
    <p:restoredTop sz="90929"/>
  </p:normalViewPr>
  <p:slideViewPr>
    <p:cSldViewPr>
      <p:cViewPr varScale="1">
        <p:scale>
          <a:sx n="113" d="100"/>
          <a:sy n="113" d="100"/>
        </p:scale>
        <p:origin x="-159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4957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it-IT" altLang="it-IT"/>
          </a:p>
        </p:txBody>
      </p:sp>
      <p:sp>
        <p:nvSpPr>
          <p:cNvPr id="19459" name="Rectangle 3"/>
          <p:cNvSpPr>
            <a:spLocks noGrp="1" noChangeArrowheads="1"/>
          </p:cNvSpPr>
          <p:nvPr>
            <p:ph type="dt" sz="quarter" idx="1"/>
          </p:nvPr>
        </p:nvSpPr>
        <p:spPr bwMode="auto">
          <a:xfrm>
            <a:off x="3856038" y="0"/>
            <a:ext cx="294957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it-IT" altLang="it-IT"/>
          </a:p>
        </p:txBody>
      </p:sp>
      <p:sp>
        <p:nvSpPr>
          <p:cNvPr id="19460" name="Rectangle 4"/>
          <p:cNvSpPr>
            <a:spLocks noGrp="1" noChangeArrowheads="1"/>
          </p:cNvSpPr>
          <p:nvPr>
            <p:ph type="ftr" sz="quarter" idx="2"/>
          </p:nvPr>
        </p:nvSpPr>
        <p:spPr bwMode="auto">
          <a:xfrm>
            <a:off x="0" y="9442450"/>
            <a:ext cx="294957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it-IT" altLang="it-IT"/>
          </a:p>
        </p:txBody>
      </p:sp>
      <p:sp>
        <p:nvSpPr>
          <p:cNvPr id="19461" name="Rectangle 5"/>
          <p:cNvSpPr>
            <a:spLocks noGrp="1" noChangeArrowheads="1"/>
          </p:cNvSpPr>
          <p:nvPr>
            <p:ph type="sldNum" sz="quarter" idx="3"/>
          </p:nvPr>
        </p:nvSpPr>
        <p:spPr bwMode="auto">
          <a:xfrm>
            <a:off x="3856038" y="9442450"/>
            <a:ext cx="294957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F71DA86D-F5B6-493A-B1DE-2B6D7A62042D}" type="slidenum">
              <a:rPr lang="it-IT" altLang="it-IT"/>
              <a:pPr/>
              <a:t>‹N›</a:t>
            </a:fld>
            <a:endParaRPr lang="it-IT" altLang="it-IT"/>
          </a:p>
        </p:txBody>
      </p:sp>
    </p:spTree>
    <p:extLst>
      <p:ext uri="{BB962C8B-B14F-4D97-AF65-F5344CB8AC3E}">
        <p14:creationId xmlns:p14="http://schemas.microsoft.com/office/powerpoint/2010/main" val="261580946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5122" name="Group 2"/>
          <p:cNvGrpSpPr>
            <a:grpSpLocks/>
          </p:cNvGrpSpPr>
          <p:nvPr/>
        </p:nvGrpSpPr>
        <p:grpSpPr bwMode="auto">
          <a:xfrm>
            <a:off x="19050" y="1109663"/>
            <a:ext cx="9156700" cy="757237"/>
            <a:chOff x="0" y="0"/>
            <a:chExt cx="5768" cy="477"/>
          </a:xfrm>
        </p:grpSpPr>
        <p:sp>
          <p:nvSpPr>
            <p:cNvPr id="5123" name="Freeform 3"/>
            <p:cNvSpPr>
              <a:spLocks/>
            </p:cNvSpPr>
            <p:nvPr userDrawn="1"/>
          </p:nvSpPr>
          <p:spPr bwMode="auto">
            <a:xfrm>
              <a:off x="5" y="0"/>
              <a:ext cx="5763" cy="477"/>
            </a:xfrm>
            <a:custGeom>
              <a:avLst/>
              <a:gdLst>
                <a:gd name="T0" fmla="*/ 0 w 5763"/>
                <a:gd name="T1" fmla="*/ 450 h 477"/>
                <a:gd name="T2" fmla="*/ 3 w 5763"/>
                <a:gd name="T3" fmla="*/ 0 h 477"/>
                <a:gd name="T4" fmla="*/ 5763 w 5763"/>
                <a:gd name="T5" fmla="*/ 0 h 477"/>
                <a:gd name="T6" fmla="*/ 5763 w 5763"/>
                <a:gd name="T7" fmla="*/ 465 h 477"/>
                <a:gd name="T8" fmla="*/ 4821 w 5763"/>
                <a:gd name="T9" fmla="*/ 477 h 477"/>
                <a:gd name="T10" fmla="*/ 4326 w 5763"/>
                <a:gd name="T11" fmla="*/ 447 h 477"/>
                <a:gd name="T12" fmla="*/ 3783 w 5763"/>
                <a:gd name="T13" fmla="*/ 465 h 477"/>
                <a:gd name="T14" fmla="*/ 3417 w 5763"/>
                <a:gd name="T15" fmla="*/ 456 h 477"/>
                <a:gd name="T16" fmla="*/ 2973 w 5763"/>
                <a:gd name="T17" fmla="*/ 459 h 477"/>
                <a:gd name="T18" fmla="*/ 2451 w 5763"/>
                <a:gd name="T19" fmla="*/ 453 h 477"/>
                <a:gd name="T20" fmla="*/ 2289 w 5763"/>
                <a:gd name="T21" fmla="*/ 441 h 477"/>
                <a:gd name="T22" fmla="*/ 2010 w 5763"/>
                <a:gd name="T23" fmla="*/ 453 h 477"/>
                <a:gd name="T24" fmla="*/ 1827 w 5763"/>
                <a:gd name="T25" fmla="*/ 450 h 477"/>
                <a:gd name="T26" fmla="*/ 1215 w 5763"/>
                <a:gd name="T27" fmla="*/ 465 h 477"/>
                <a:gd name="T28" fmla="*/ 660 w 5763"/>
                <a:gd name="T29" fmla="*/ 456 h 477"/>
                <a:gd name="T30" fmla="*/ 0 w 5763"/>
                <a:gd name="T31" fmla="*/ 450 h 4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763" h="477">
                  <a:moveTo>
                    <a:pt x="0" y="450"/>
                  </a:moveTo>
                  <a:lnTo>
                    <a:pt x="3" y="0"/>
                  </a:lnTo>
                  <a:lnTo>
                    <a:pt x="5763" y="0"/>
                  </a:lnTo>
                  <a:lnTo>
                    <a:pt x="5763" y="465"/>
                  </a:lnTo>
                  <a:lnTo>
                    <a:pt x="4821" y="477"/>
                  </a:lnTo>
                  <a:lnTo>
                    <a:pt x="4326" y="447"/>
                  </a:lnTo>
                  <a:lnTo>
                    <a:pt x="3783" y="465"/>
                  </a:lnTo>
                  <a:lnTo>
                    <a:pt x="3417" y="456"/>
                  </a:lnTo>
                  <a:lnTo>
                    <a:pt x="2973" y="459"/>
                  </a:lnTo>
                  <a:lnTo>
                    <a:pt x="2451" y="453"/>
                  </a:lnTo>
                  <a:lnTo>
                    <a:pt x="2289" y="441"/>
                  </a:lnTo>
                  <a:lnTo>
                    <a:pt x="2010" y="453"/>
                  </a:lnTo>
                  <a:lnTo>
                    <a:pt x="1827" y="450"/>
                  </a:lnTo>
                  <a:lnTo>
                    <a:pt x="1215" y="465"/>
                  </a:lnTo>
                  <a:lnTo>
                    <a:pt x="660" y="456"/>
                  </a:lnTo>
                  <a:lnTo>
                    <a:pt x="0" y="450"/>
                  </a:lnTo>
                  <a:close/>
                </a:path>
              </a:pathLst>
            </a:custGeom>
            <a:solidFill>
              <a:schemeClr val="accent2">
                <a:alpha val="50000"/>
              </a:schemeClr>
            </a:solid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124" name="Freeform 4"/>
            <p:cNvSpPr>
              <a:spLocks/>
            </p:cNvSpPr>
            <p:nvPr userDrawn="1"/>
          </p:nvSpPr>
          <p:spPr bwMode="auto">
            <a:xfrm>
              <a:off x="0" y="98"/>
              <a:ext cx="256" cy="253"/>
            </a:xfrm>
            <a:custGeom>
              <a:avLst/>
              <a:gdLst>
                <a:gd name="T0" fmla="*/ 8 w 256"/>
                <a:gd name="T1" fmla="*/ 190 h 253"/>
                <a:gd name="T2" fmla="*/ 71 w 256"/>
                <a:gd name="T3" fmla="*/ 115 h 253"/>
                <a:gd name="T4" fmla="*/ 203 w 256"/>
                <a:gd name="T5" fmla="*/ 16 h 253"/>
                <a:gd name="T6" fmla="*/ 251 w 256"/>
                <a:gd name="T7" fmla="*/ 19 h 253"/>
                <a:gd name="T8" fmla="*/ 236 w 256"/>
                <a:gd name="T9" fmla="*/ 46 h 253"/>
                <a:gd name="T10" fmla="*/ 176 w 256"/>
                <a:gd name="T11" fmla="*/ 82 h 253"/>
                <a:gd name="T12" fmla="*/ 92 w 256"/>
                <a:gd name="T13" fmla="*/ 154 h 253"/>
                <a:gd name="T14" fmla="*/ 23 w 256"/>
                <a:gd name="T15" fmla="*/ 247 h 253"/>
                <a:gd name="T16" fmla="*/ 8 w 256"/>
                <a:gd name="T17" fmla="*/ 190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6" h="253">
                  <a:moveTo>
                    <a:pt x="8" y="190"/>
                  </a:moveTo>
                  <a:cubicBezTo>
                    <a:pt x="16" y="168"/>
                    <a:pt x="38" y="144"/>
                    <a:pt x="71" y="115"/>
                  </a:cubicBezTo>
                  <a:cubicBezTo>
                    <a:pt x="104" y="86"/>
                    <a:pt x="173" y="32"/>
                    <a:pt x="203" y="16"/>
                  </a:cubicBezTo>
                  <a:cubicBezTo>
                    <a:pt x="233" y="0"/>
                    <a:pt x="246" y="14"/>
                    <a:pt x="251" y="19"/>
                  </a:cubicBezTo>
                  <a:cubicBezTo>
                    <a:pt x="256" y="24"/>
                    <a:pt x="249" y="35"/>
                    <a:pt x="236" y="46"/>
                  </a:cubicBezTo>
                  <a:cubicBezTo>
                    <a:pt x="223" y="57"/>
                    <a:pt x="200" y="64"/>
                    <a:pt x="176" y="82"/>
                  </a:cubicBezTo>
                  <a:cubicBezTo>
                    <a:pt x="152" y="100"/>
                    <a:pt x="118" y="126"/>
                    <a:pt x="92" y="154"/>
                  </a:cubicBezTo>
                  <a:cubicBezTo>
                    <a:pt x="66" y="182"/>
                    <a:pt x="36" y="241"/>
                    <a:pt x="23" y="247"/>
                  </a:cubicBezTo>
                  <a:cubicBezTo>
                    <a:pt x="10" y="253"/>
                    <a:pt x="0" y="212"/>
                    <a:pt x="8" y="190"/>
                  </a:cubicBezTo>
                  <a:close/>
                </a:path>
              </a:pathLst>
            </a:custGeom>
            <a:gradFill rotWithShape="0">
              <a:gsLst>
                <a:gs pos="0">
                  <a:schemeClr val="accent2"/>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125" name="Freeform 5"/>
            <p:cNvSpPr>
              <a:spLocks/>
            </p:cNvSpPr>
            <p:nvPr userDrawn="1"/>
          </p:nvSpPr>
          <p:spPr bwMode="auto">
            <a:xfrm>
              <a:off x="56" y="0"/>
              <a:ext cx="708" cy="459"/>
            </a:xfrm>
            <a:custGeom>
              <a:avLst/>
              <a:gdLst>
                <a:gd name="T0" fmla="*/ 0 w 708"/>
                <a:gd name="T1" fmla="*/ 432 h 459"/>
                <a:gd name="T2" fmla="*/ 0 w 708"/>
                <a:gd name="T3" fmla="*/ 453 h 459"/>
                <a:gd name="T4" fmla="*/ 72 w 708"/>
                <a:gd name="T5" fmla="*/ 324 h 459"/>
                <a:gd name="T6" fmla="*/ 198 w 708"/>
                <a:gd name="T7" fmla="*/ 201 h 459"/>
                <a:gd name="T8" fmla="*/ 366 w 708"/>
                <a:gd name="T9" fmla="*/ 102 h 459"/>
                <a:gd name="T10" fmla="*/ 531 w 708"/>
                <a:gd name="T11" fmla="*/ 36 h 459"/>
                <a:gd name="T12" fmla="*/ 609 w 708"/>
                <a:gd name="T13" fmla="*/ 0 h 459"/>
                <a:gd name="T14" fmla="*/ 708 w 708"/>
                <a:gd name="T15" fmla="*/ 3 h 459"/>
                <a:gd name="T16" fmla="*/ 591 w 708"/>
                <a:gd name="T17" fmla="*/ 66 h 459"/>
                <a:gd name="T18" fmla="*/ 417 w 708"/>
                <a:gd name="T19" fmla="*/ 126 h 459"/>
                <a:gd name="T20" fmla="*/ 237 w 708"/>
                <a:gd name="T21" fmla="*/ 231 h 459"/>
                <a:gd name="T22" fmla="*/ 117 w 708"/>
                <a:gd name="T23" fmla="*/ 345 h 459"/>
                <a:gd name="T24" fmla="*/ 51 w 708"/>
                <a:gd name="T25" fmla="*/ 459 h 459"/>
                <a:gd name="T26" fmla="*/ 0 w 708"/>
                <a:gd name="T27" fmla="*/ 453 h 4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08" h="459">
                  <a:moveTo>
                    <a:pt x="0" y="432"/>
                  </a:moveTo>
                  <a:lnTo>
                    <a:pt x="0" y="453"/>
                  </a:lnTo>
                  <a:cubicBezTo>
                    <a:pt x="12" y="435"/>
                    <a:pt x="39" y="366"/>
                    <a:pt x="72" y="324"/>
                  </a:cubicBezTo>
                  <a:cubicBezTo>
                    <a:pt x="105" y="282"/>
                    <a:pt x="149" y="238"/>
                    <a:pt x="198" y="201"/>
                  </a:cubicBezTo>
                  <a:cubicBezTo>
                    <a:pt x="247" y="164"/>
                    <a:pt x="311" y="129"/>
                    <a:pt x="366" y="102"/>
                  </a:cubicBezTo>
                  <a:cubicBezTo>
                    <a:pt x="421" y="75"/>
                    <a:pt x="490" y="53"/>
                    <a:pt x="531" y="36"/>
                  </a:cubicBezTo>
                  <a:cubicBezTo>
                    <a:pt x="572" y="19"/>
                    <a:pt x="580" y="5"/>
                    <a:pt x="609" y="0"/>
                  </a:cubicBezTo>
                  <a:lnTo>
                    <a:pt x="708" y="3"/>
                  </a:lnTo>
                  <a:cubicBezTo>
                    <a:pt x="705" y="14"/>
                    <a:pt x="640" y="45"/>
                    <a:pt x="591" y="66"/>
                  </a:cubicBezTo>
                  <a:cubicBezTo>
                    <a:pt x="542" y="87"/>
                    <a:pt x="476" y="98"/>
                    <a:pt x="417" y="126"/>
                  </a:cubicBezTo>
                  <a:cubicBezTo>
                    <a:pt x="358" y="154"/>
                    <a:pt x="287" y="195"/>
                    <a:pt x="237" y="231"/>
                  </a:cubicBezTo>
                  <a:cubicBezTo>
                    <a:pt x="187" y="267"/>
                    <a:pt x="148" y="307"/>
                    <a:pt x="117" y="345"/>
                  </a:cubicBezTo>
                  <a:cubicBezTo>
                    <a:pt x="86" y="383"/>
                    <a:pt x="70" y="441"/>
                    <a:pt x="51" y="459"/>
                  </a:cubicBezTo>
                  <a:lnTo>
                    <a:pt x="0" y="453"/>
                  </a:lnTo>
                </a:path>
              </a:pathLst>
            </a:custGeom>
            <a:gradFill rotWithShape="0">
              <a:gsLst>
                <a:gs pos="0">
                  <a:schemeClr val="bg2"/>
                </a:gs>
                <a:gs pos="50000">
                  <a:schemeClr val="accent2"/>
                </a:gs>
                <a:gs pos="100000">
                  <a:schemeClr val="bg2"/>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126" name="Freeform 6"/>
            <p:cNvSpPr>
              <a:spLocks/>
            </p:cNvSpPr>
            <p:nvPr userDrawn="1"/>
          </p:nvSpPr>
          <p:spPr bwMode="auto">
            <a:xfrm>
              <a:off x="131" y="269"/>
              <a:ext cx="251" cy="194"/>
            </a:xfrm>
            <a:custGeom>
              <a:avLst/>
              <a:gdLst>
                <a:gd name="T0" fmla="*/ 21 w 251"/>
                <a:gd name="T1" fmla="*/ 163 h 194"/>
                <a:gd name="T2" fmla="*/ 9 w 251"/>
                <a:gd name="T3" fmla="*/ 184 h 194"/>
                <a:gd name="T4" fmla="*/ 75 w 251"/>
                <a:gd name="T5" fmla="*/ 103 h 194"/>
                <a:gd name="T6" fmla="*/ 165 w 251"/>
                <a:gd name="T7" fmla="*/ 28 h 194"/>
                <a:gd name="T8" fmla="*/ 207 w 251"/>
                <a:gd name="T9" fmla="*/ 7 h 194"/>
                <a:gd name="T10" fmla="*/ 246 w 251"/>
                <a:gd name="T11" fmla="*/ 4 h 194"/>
                <a:gd name="T12" fmla="*/ 237 w 251"/>
                <a:gd name="T13" fmla="*/ 34 h 194"/>
                <a:gd name="T14" fmla="*/ 183 w 251"/>
                <a:gd name="T15" fmla="*/ 61 h 194"/>
                <a:gd name="T16" fmla="*/ 108 w 251"/>
                <a:gd name="T17" fmla="*/ 124 h 194"/>
                <a:gd name="T18" fmla="*/ 54 w 251"/>
                <a:gd name="T19" fmla="*/ 190 h 194"/>
                <a:gd name="T20" fmla="*/ 6 w 251"/>
                <a:gd name="T21" fmla="*/ 184 h 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51" h="194">
                  <a:moveTo>
                    <a:pt x="21" y="163"/>
                  </a:moveTo>
                  <a:cubicBezTo>
                    <a:pt x="10" y="178"/>
                    <a:pt x="0" y="194"/>
                    <a:pt x="9" y="184"/>
                  </a:cubicBezTo>
                  <a:cubicBezTo>
                    <a:pt x="18" y="174"/>
                    <a:pt x="49" y="129"/>
                    <a:pt x="75" y="103"/>
                  </a:cubicBezTo>
                  <a:cubicBezTo>
                    <a:pt x="101" y="77"/>
                    <a:pt x="143" y="44"/>
                    <a:pt x="165" y="28"/>
                  </a:cubicBezTo>
                  <a:cubicBezTo>
                    <a:pt x="187" y="12"/>
                    <a:pt x="194" y="11"/>
                    <a:pt x="207" y="7"/>
                  </a:cubicBezTo>
                  <a:cubicBezTo>
                    <a:pt x="220" y="3"/>
                    <a:pt x="241" y="0"/>
                    <a:pt x="246" y="4"/>
                  </a:cubicBezTo>
                  <a:cubicBezTo>
                    <a:pt x="251" y="8"/>
                    <a:pt x="247" y="25"/>
                    <a:pt x="237" y="34"/>
                  </a:cubicBezTo>
                  <a:cubicBezTo>
                    <a:pt x="227" y="43"/>
                    <a:pt x="204" y="46"/>
                    <a:pt x="183" y="61"/>
                  </a:cubicBezTo>
                  <a:cubicBezTo>
                    <a:pt x="162" y="76"/>
                    <a:pt x="129" y="103"/>
                    <a:pt x="108" y="124"/>
                  </a:cubicBezTo>
                  <a:cubicBezTo>
                    <a:pt x="87" y="145"/>
                    <a:pt x="71" y="180"/>
                    <a:pt x="54" y="190"/>
                  </a:cubicBezTo>
                  <a:lnTo>
                    <a:pt x="6" y="184"/>
                  </a:lnTo>
                </a:path>
              </a:pathLst>
            </a:custGeom>
            <a:gradFill rotWithShape="0">
              <a:gsLst>
                <a:gs pos="0">
                  <a:schemeClr val="accent2"/>
                </a:gs>
                <a:gs pos="100000">
                  <a:schemeClr val="bg2"/>
                </a:gs>
              </a:gsLst>
              <a:lin ang="189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127" name="Freeform 7"/>
            <p:cNvSpPr>
              <a:spLocks/>
            </p:cNvSpPr>
            <p:nvPr userDrawn="1"/>
          </p:nvSpPr>
          <p:spPr bwMode="auto">
            <a:xfrm>
              <a:off x="341" y="0"/>
              <a:ext cx="159" cy="72"/>
            </a:xfrm>
            <a:custGeom>
              <a:avLst/>
              <a:gdLst>
                <a:gd name="T0" fmla="*/ 99 w 159"/>
                <a:gd name="T1" fmla="*/ 0 h 72"/>
                <a:gd name="T2" fmla="*/ 15 w 159"/>
                <a:gd name="T3" fmla="*/ 36 h 72"/>
                <a:gd name="T4" fmla="*/ 6 w 159"/>
                <a:gd name="T5" fmla="*/ 60 h 72"/>
                <a:gd name="T6" fmla="*/ 36 w 159"/>
                <a:gd name="T7" fmla="*/ 69 h 72"/>
                <a:gd name="T8" fmla="*/ 87 w 159"/>
                <a:gd name="T9" fmla="*/ 42 h 72"/>
                <a:gd name="T10" fmla="*/ 159 w 159"/>
                <a:gd name="T11" fmla="*/ 0 h 72"/>
                <a:gd name="T12" fmla="*/ 99 w 159"/>
                <a:gd name="T13" fmla="*/ 0 h 72"/>
              </a:gdLst>
              <a:ahLst/>
              <a:cxnLst>
                <a:cxn ang="0">
                  <a:pos x="T0" y="T1"/>
                </a:cxn>
                <a:cxn ang="0">
                  <a:pos x="T2" y="T3"/>
                </a:cxn>
                <a:cxn ang="0">
                  <a:pos x="T4" y="T5"/>
                </a:cxn>
                <a:cxn ang="0">
                  <a:pos x="T6" y="T7"/>
                </a:cxn>
                <a:cxn ang="0">
                  <a:pos x="T8" y="T9"/>
                </a:cxn>
                <a:cxn ang="0">
                  <a:pos x="T10" y="T11"/>
                </a:cxn>
                <a:cxn ang="0">
                  <a:pos x="T12" y="T13"/>
                </a:cxn>
              </a:cxnLst>
              <a:rect l="0" t="0" r="r" b="b"/>
              <a:pathLst>
                <a:path w="159" h="72">
                  <a:moveTo>
                    <a:pt x="99" y="0"/>
                  </a:moveTo>
                  <a:cubicBezTo>
                    <a:pt x="75" y="6"/>
                    <a:pt x="30" y="26"/>
                    <a:pt x="15" y="36"/>
                  </a:cubicBezTo>
                  <a:cubicBezTo>
                    <a:pt x="0" y="46"/>
                    <a:pt x="3" y="55"/>
                    <a:pt x="6" y="60"/>
                  </a:cubicBezTo>
                  <a:cubicBezTo>
                    <a:pt x="9" y="65"/>
                    <a:pt x="23" y="72"/>
                    <a:pt x="36" y="69"/>
                  </a:cubicBezTo>
                  <a:cubicBezTo>
                    <a:pt x="49" y="66"/>
                    <a:pt x="67" y="53"/>
                    <a:pt x="87" y="42"/>
                  </a:cubicBezTo>
                  <a:cubicBezTo>
                    <a:pt x="107" y="31"/>
                    <a:pt x="158" y="6"/>
                    <a:pt x="159" y="0"/>
                  </a:cubicBezTo>
                  <a:lnTo>
                    <a:pt x="99" y="0"/>
                  </a:lnTo>
                  <a:close/>
                </a:path>
              </a:pathLst>
            </a:custGeom>
            <a:gradFill rotWithShape="0">
              <a:gsLst>
                <a:gs pos="0">
                  <a:schemeClr val="accent2"/>
                </a:gs>
                <a:gs pos="100000">
                  <a:schemeClr val="bg2"/>
                </a:gs>
              </a:gsLst>
              <a:lin ang="189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128" name="Freeform 8"/>
            <p:cNvSpPr>
              <a:spLocks/>
            </p:cNvSpPr>
            <p:nvPr userDrawn="1"/>
          </p:nvSpPr>
          <p:spPr bwMode="auto">
            <a:xfrm>
              <a:off x="488" y="0"/>
              <a:ext cx="455" cy="216"/>
            </a:xfrm>
            <a:custGeom>
              <a:avLst/>
              <a:gdLst>
                <a:gd name="T0" fmla="*/ 395 w 455"/>
                <a:gd name="T1" fmla="*/ 0 h 216"/>
                <a:gd name="T2" fmla="*/ 338 w 455"/>
                <a:gd name="T3" fmla="*/ 48 h 216"/>
                <a:gd name="T4" fmla="*/ 242 w 455"/>
                <a:gd name="T5" fmla="*/ 102 h 216"/>
                <a:gd name="T6" fmla="*/ 104 w 455"/>
                <a:gd name="T7" fmla="*/ 147 h 216"/>
                <a:gd name="T8" fmla="*/ 35 w 455"/>
                <a:gd name="T9" fmla="*/ 168 h 216"/>
                <a:gd name="T10" fmla="*/ 8 w 455"/>
                <a:gd name="T11" fmla="*/ 192 h 216"/>
                <a:gd name="T12" fmla="*/ 8 w 455"/>
                <a:gd name="T13" fmla="*/ 213 h 216"/>
                <a:gd name="T14" fmla="*/ 59 w 455"/>
                <a:gd name="T15" fmla="*/ 213 h 216"/>
                <a:gd name="T16" fmla="*/ 86 w 455"/>
                <a:gd name="T17" fmla="*/ 192 h 216"/>
                <a:gd name="T18" fmla="*/ 173 w 455"/>
                <a:gd name="T19" fmla="*/ 159 h 216"/>
                <a:gd name="T20" fmla="*/ 299 w 455"/>
                <a:gd name="T21" fmla="*/ 126 h 216"/>
                <a:gd name="T22" fmla="*/ 392 w 455"/>
                <a:gd name="T23" fmla="*/ 72 h 216"/>
                <a:gd name="T24" fmla="*/ 455 w 455"/>
                <a:gd name="T25" fmla="*/ 0 h 216"/>
                <a:gd name="T26" fmla="*/ 395 w 455"/>
                <a:gd name="T27" fmla="*/ 0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55" h="216">
                  <a:moveTo>
                    <a:pt x="395" y="0"/>
                  </a:moveTo>
                  <a:cubicBezTo>
                    <a:pt x="376" y="8"/>
                    <a:pt x="364" y="31"/>
                    <a:pt x="338" y="48"/>
                  </a:cubicBezTo>
                  <a:cubicBezTo>
                    <a:pt x="312" y="65"/>
                    <a:pt x="281" y="86"/>
                    <a:pt x="242" y="102"/>
                  </a:cubicBezTo>
                  <a:cubicBezTo>
                    <a:pt x="203" y="118"/>
                    <a:pt x="138" y="136"/>
                    <a:pt x="104" y="147"/>
                  </a:cubicBezTo>
                  <a:cubicBezTo>
                    <a:pt x="70" y="158"/>
                    <a:pt x="51" y="161"/>
                    <a:pt x="35" y="168"/>
                  </a:cubicBezTo>
                  <a:cubicBezTo>
                    <a:pt x="19" y="175"/>
                    <a:pt x="12" y="185"/>
                    <a:pt x="8" y="192"/>
                  </a:cubicBezTo>
                  <a:cubicBezTo>
                    <a:pt x="4" y="199"/>
                    <a:pt x="0" y="210"/>
                    <a:pt x="8" y="213"/>
                  </a:cubicBezTo>
                  <a:cubicBezTo>
                    <a:pt x="16" y="216"/>
                    <a:pt x="46" y="216"/>
                    <a:pt x="59" y="213"/>
                  </a:cubicBezTo>
                  <a:cubicBezTo>
                    <a:pt x="72" y="210"/>
                    <a:pt x="67" y="201"/>
                    <a:pt x="86" y="192"/>
                  </a:cubicBezTo>
                  <a:cubicBezTo>
                    <a:pt x="105" y="183"/>
                    <a:pt x="138" y="170"/>
                    <a:pt x="173" y="159"/>
                  </a:cubicBezTo>
                  <a:cubicBezTo>
                    <a:pt x="208" y="148"/>
                    <a:pt x="263" y="140"/>
                    <a:pt x="299" y="126"/>
                  </a:cubicBezTo>
                  <a:cubicBezTo>
                    <a:pt x="335" y="112"/>
                    <a:pt x="366" y="93"/>
                    <a:pt x="392" y="72"/>
                  </a:cubicBezTo>
                  <a:cubicBezTo>
                    <a:pt x="418" y="51"/>
                    <a:pt x="454" y="12"/>
                    <a:pt x="455" y="0"/>
                  </a:cubicBezTo>
                  <a:lnTo>
                    <a:pt x="395" y="0"/>
                  </a:lnTo>
                  <a:close/>
                </a:path>
              </a:pathLst>
            </a:custGeom>
            <a:gradFill rotWithShape="0">
              <a:gsLst>
                <a:gs pos="0">
                  <a:schemeClr val="bg2"/>
                </a:gs>
                <a:gs pos="100000">
                  <a:schemeClr val="accent2"/>
                </a:gs>
              </a:gsLst>
              <a:lin ang="27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129" name="Freeform 9"/>
            <p:cNvSpPr>
              <a:spLocks/>
            </p:cNvSpPr>
            <p:nvPr userDrawn="1"/>
          </p:nvSpPr>
          <p:spPr bwMode="auto">
            <a:xfrm>
              <a:off x="1448" y="37"/>
              <a:ext cx="414" cy="108"/>
            </a:xfrm>
            <a:custGeom>
              <a:avLst/>
              <a:gdLst>
                <a:gd name="T0" fmla="*/ 0 w 414"/>
                <a:gd name="T1" fmla="*/ 11 h 108"/>
                <a:gd name="T2" fmla="*/ 24 w 414"/>
                <a:gd name="T3" fmla="*/ 11 h 108"/>
                <a:gd name="T4" fmla="*/ 156 w 414"/>
                <a:gd name="T5" fmla="*/ 2 h 108"/>
                <a:gd name="T6" fmla="*/ 288 w 414"/>
                <a:gd name="T7" fmla="*/ 23 h 108"/>
                <a:gd name="T8" fmla="*/ 384 w 414"/>
                <a:gd name="T9" fmla="*/ 53 h 108"/>
                <a:gd name="T10" fmla="*/ 411 w 414"/>
                <a:gd name="T11" fmla="*/ 74 h 108"/>
                <a:gd name="T12" fmla="*/ 405 w 414"/>
                <a:gd name="T13" fmla="*/ 104 h 108"/>
                <a:gd name="T14" fmla="*/ 363 w 414"/>
                <a:gd name="T15" fmla="*/ 101 h 108"/>
                <a:gd name="T16" fmla="*/ 294 w 414"/>
                <a:gd name="T17" fmla="*/ 77 h 108"/>
                <a:gd name="T18" fmla="*/ 174 w 414"/>
                <a:gd name="T19" fmla="*/ 50 h 108"/>
                <a:gd name="T20" fmla="*/ 72 w 414"/>
                <a:gd name="T21" fmla="*/ 62 h 108"/>
                <a:gd name="T22" fmla="*/ 36 w 414"/>
                <a:gd name="T23" fmla="*/ 59 h 108"/>
                <a:gd name="T24" fmla="*/ 0 w 414"/>
                <a:gd name="T25" fmla="*/ 11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4" h="108">
                  <a:moveTo>
                    <a:pt x="0" y="11"/>
                  </a:moveTo>
                  <a:lnTo>
                    <a:pt x="24" y="11"/>
                  </a:lnTo>
                  <a:cubicBezTo>
                    <a:pt x="50" y="9"/>
                    <a:pt x="112" y="0"/>
                    <a:pt x="156" y="2"/>
                  </a:cubicBezTo>
                  <a:cubicBezTo>
                    <a:pt x="200" y="4"/>
                    <a:pt x="250" y="15"/>
                    <a:pt x="288" y="23"/>
                  </a:cubicBezTo>
                  <a:cubicBezTo>
                    <a:pt x="326" y="31"/>
                    <a:pt x="363" y="44"/>
                    <a:pt x="384" y="53"/>
                  </a:cubicBezTo>
                  <a:cubicBezTo>
                    <a:pt x="405" y="62"/>
                    <a:pt x="408" y="66"/>
                    <a:pt x="411" y="74"/>
                  </a:cubicBezTo>
                  <a:cubicBezTo>
                    <a:pt x="414" y="82"/>
                    <a:pt x="413" y="100"/>
                    <a:pt x="405" y="104"/>
                  </a:cubicBezTo>
                  <a:cubicBezTo>
                    <a:pt x="397" y="108"/>
                    <a:pt x="381" y="105"/>
                    <a:pt x="363" y="101"/>
                  </a:cubicBezTo>
                  <a:cubicBezTo>
                    <a:pt x="345" y="97"/>
                    <a:pt x="325" y="85"/>
                    <a:pt x="294" y="77"/>
                  </a:cubicBezTo>
                  <a:cubicBezTo>
                    <a:pt x="263" y="69"/>
                    <a:pt x="211" y="53"/>
                    <a:pt x="174" y="50"/>
                  </a:cubicBezTo>
                  <a:cubicBezTo>
                    <a:pt x="137" y="47"/>
                    <a:pt x="95" y="61"/>
                    <a:pt x="72" y="62"/>
                  </a:cubicBezTo>
                  <a:cubicBezTo>
                    <a:pt x="49" y="63"/>
                    <a:pt x="48" y="66"/>
                    <a:pt x="36" y="59"/>
                  </a:cubicBezTo>
                  <a:cubicBezTo>
                    <a:pt x="24" y="52"/>
                    <a:pt x="13" y="36"/>
                    <a:pt x="0" y="11"/>
                  </a:cubicBezTo>
                  <a:close/>
                </a:path>
              </a:pathLst>
            </a:custGeom>
            <a:gradFill rotWithShape="0">
              <a:gsLst>
                <a:gs pos="0">
                  <a:schemeClr val="accent2"/>
                </a:gs>
                <a:gs pos="100000">
                  <a:schemeClr val="bg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130" name="Freeform 10"/>
            <p:cNvSpPr>
              <a:spLocks/>
            </p:cNvSpPr>
            <p:nvPr userDrawn="1"/>
          </p:nvSpPr>
          <p:spPr bwMode="auto">
            <a:xfrm>
              <a:off x="1790" y="0"/>
              <a:ext cx="520" cy="225"/>
            </a:xfrm>
            <a:custGeom>
              <a:avLst/>
              <a:gdLst>
                <a:gd name="T0" fmla="*/ 42 w 520"/>
                <a:gd name="T1" fmla="*/ 0 h 225"/>
                <a:gd name="T2" fmla="*/ 12 w 520"/>
                <a:gd name="T3" fmla="*/ 24 h 225"/>
                <a:gd name="T4" fmla="*/ 114 w 520"/>
                <a:gd name="T5" fmla="*/ 54 h 225"/>
                <a:gd name="T6" fmla="*/ 240 w 520"/>
                <a:gd name="T7" fmla="*/ 117 h 225"/>
                <a:gd name="T8" fmla="*/ 333 w 520"/>
                <a:gd name="T9" fmla="*/ 153 h 225"/>
                <a:gd name="T10" fmla="*/ 438 w 520"/>
                <a:gd name="T11" fmla="*/ 219 h 225"/>
                <a:gd name="T12" fmla="*/ 426 w 520"/>
                <a:gd name="T13" fmla="*/ 192 h 225"/>
                <a:gd name="T14" fmla="*/ 441 w 520"/>
                <a:gd name="T15" fmla="*/ 180 h 225"/>
                <a:gd name="T16" fmla="*/ 519 w 520"/>
                <a:gd name="T17" fmla="*/ 216 h 225"/>
                <a:gd name="T18" fmla="*/ 450 w 520"/>
                <a:gd name="T19" fmla="*/ 162 h 225"/>
                <a:gd name="T20" fmla="*/ 381 w 520"/>
                <a:gd name="T21" fmla="*/ 135 h 225"/>
                <a:gd name="T22" fmla="*/ 285 w 520"/>
                <a:gd name="T23" fmla="*/ 84 h 225"/>
                <a:gd name="T24" fmla="*/ 186 w 520"/>
                <a:gd name="T25" fmla="*/ 18 h 225"/>
                <a:gd name="T26" fmla="*/ 123 w 520"/>
                <a:gd name="T27" fmla="*/ 0 h 225"/>
                <a:gd name="T28" fmla="*/ 42 w 520"/>
                <a:gd name="T29" fmla="*/ 0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20" h="225">
                  <a:moveTo>
                    <a:pt x="42" y="0"/>
                  </a:moveTo>
                  <a:cubicBezTo>
                    <a:pt x="24" y="4"/>
                    <a:pt x="0" y="15"/>
                    <a:pt x="12" y="24"/>
                  </a:cubicBezTo>
                  <a:cubicBezTo>
                    <a:pt x="24" y="33"/>
                    <a:pt x="76" y="39"/>
                    <a:pt x="114" y="54"/>
                  </a:cubicBezTo>
                  <a:cubicBezTo>
                    <a:pt x="152" y="69"/>
                    <a:pt x="203" y="100"/>
                    <a:pt x="240" y="117"/>
                  </a:cubicBezTo>
                  <a:cubicBezTo>
                    <a:pt x="277" y="134"/>
                    <a:pt x="300" y="136"/>
                    <a:pt x="333" y="153"/>
                  </a:cubicBezTo>
                  <a:cubicBezTo>
                    <a:pt x="366" y="170"/>
                    <a:pt x="423" y="213"/>
                    <a:pt x="438" y="219"/>
                  </a:cubicBezTo>
                  <a:cubicBezTo>
                    <a:pt x="453" y="225"/>
                    <a:pt x="426" y="198"/>
                    <a:pt x="426" y="192"/>
                  </a:cubicBezTo>
                  <a:cubicBezTo>
                    <a:pt x="426" y="186"/>
                    <a:pt x="426" y="176"/>
                    <a:pt x="441" y="180"/>
                  </a:cubicBezTo>
                  <a:cubicBezTo>
                    <a:pt x="456" y="184"/>
                    <a:pt x="518" y="219"/>
                    <a:pt x="519" y="216"/>
                  </a:cubicBezTo>
                  <a:cubicBezTo>
                    <a:pt x="520" y="213"/>
                    <a:pt x="473" y="176"/>
                    <a:pt x="450" y="162"/>
                  </a:cubicBezTo>
                  <a:cubicBezTo>
                    <a:pt x="427" y="148"/>
                    <a:pt x="408" y="148"/>
                    <a:pt x="381" y="135"/>
                  </a:cubicBezTo>
                  <a:cubicBezTo>
                    <a:pt x="354" y="122"/>
                    <a:pt x="318" y="104"/>
                    <a:pt x="285" y="84"/>
                  </a:cubicBezTo>
                  <a:cubicBezTo>
                    <a:pt x="252" y="64"/>
                    <a:pt x="213" y="32"/>
                    <a:pt x="186" y="18"/>
                  </a:cubicBezTo>
                  <a:cubicBezTo>
                    <a:pt x="159" y="4"/>
                    <a:pt x="147" y="2"/>
                    <a:pt x="123" y="0"/>
                  </a:cubicBezTo>
                  <a:lnTo>
                    <a:pt x="42" y="0"/>
                  </a:lnTo>
                  <a:close/>
                </a:path>
              </a:pathLst>
            </a:custGeom>
            <a:gradFill rotWithShape="0">
              <a:gsLst>
                <a:gs pos="0">
                  <a:schemeClr val="accent2"/>
                </a:gs>
                <a:gs pos="100000">
                  <a:schemeClr val="bg2"/>
                </a:gs>
              </a:gsLst>
              <a:lin ang="189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131" name="Freeform 11"/>
            <p:cNvSpPr>
              <a:spLocks/>
            </p:cNvSpPr>
            <p:nvPr userDrawn="1"/>
          </p:nvSpPr>
          <p:spPr bwMode="auto">
            <a:xfrm>
              <a:off x="1943" y="154"/>
              <a:ext cx="431" cy="233"/>
            </a:xfrm>
            <a:custGeom>
              <a:avLst/>
              <a:gdLst>
                <a:gd name="T0" fmla="*/ 6 w 431"/>
                <a:gd name="T1" fmla="*/ 38 h 233"/>
                <a:gd name="T2" fmla="*/ 9 w 431"/>
                <a:gd name="T3" fmla="*/ 20 h 233"/>
                <a:gd name="T4" fmla="*/ 42 w 431"/>
                <a:gd name="T5" fmla="*/ 2 h 233"/>
                <a:gd name="T6" fmla="*/ 90 w 431"/>
                <a:gd name="T7" fmla="*/ 35 h 233"/>
                <a:gd name="T8" fmla="*/ 189 w 431"/>
                <a:gd name="T9" fmla="*/ 89 h 233"/>
                <a:gd name="T10" fmla="*/ 288 w 431"/>
                <a:gd name="T11" fmla="*/ 140 h 233"/>
                <a:gd name="T12" fmla="*/ 375 w 431"/>
                <a:gd name="T13" fmla="*/ 176 h 233"/>
                <a:gd name="T14" fmla="*/ 396 w 431"/>
                <a:gd name="T15" fmla="*/ 176 h 233"/>
                <a:gd name="T16" fmla="*/ 429 w 431"/>
                <a:gd name="T17" fmla="*/ 212 h 233"/>
                <a:gd name="T18" fmla="*/ 408 w 431"/>
                <a:gd name="T19" fmla="*/ 233 h 233"/>
                <a:gd name="T20" fmla="*/ 333 w 431"/>
                <a:gd name="T21" fmla="*/ 212 h 233"/>
                <a:gd name="T22" fmla="*/ 186 w 431"/>
                <a:gd name="T23" fmla="*/ 143 h 233"/>
                <a:gd name="T24" fmla="*/ 48 w 431"/>
                <a:gd name="T25" fmla="*/ 68 h 233"/>
                <a:gd name="T26" fmla="*/ 6 w 431"/>
                <a:gd name="T27" fmla="*/ 38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31" h="233">
                  <a:moveTo>
                    <a:pt x="6" y="38"/>
                  </a:moveTo>
                  <a:cubicBezTo>
                    <a:pt x="0" y="26"/>
                    <a:pt x="3" y="26"/>
                    <a:pt x="9" y="20"/>
                  </a:cubicBezTo>
                  <a:cubicBezTo>
                    <a:pt x="15" y="14"/>
                    <a:pt x="29" y="0"/>
                    <a:pt x="42" y="2"/>
                  </a:cubicBezTo>
                  <a:cubicBezTo>
                    <a:pt x="55" y="4"/>
                    <a:pt x="66" y="21"/>
                    <a:pt x="90" y="35"/>
                  </a:cubicBezTo>
                  <a:cubicBezTo>
                    <a:pt x="114" y="49"/>
                    <a:pt x="156" y="72"/>
                    <a:pt x="189" y="89"/>
                  </a:cubicBezTo>
                  <a:cubicBezTo>
                    <a:pt x="222" y="106"/>
                    <a:pt x="257" y="126"/>
                    <a:pt x="288" y="140"/>
                  </a:cubicBezTo>
                  <a:cubicBezTo>
                    <a:pt x="319" y="154"/>
                    <a:pt x="357" y="170"/>
                    <a:pt x="375" y="176"/>
                  </a:cubicBezTo>
                  <a:cubicBezTo>
                    <a:pt x="393" y="182"/>
                    <a:pt x="387" y="170"/>
                    <a:pt x="396" y="176"/>
                  </a:cubicBezTo>
                  <a:cubicBezTo>
                    <a:pt x="405" y="182"/>
                    <a:pt x="427" y="203"/>
                    <a:pt x="429" y="212"/>
                  </a:cubicBezTo>
                  <a:cubicBezTo>
                    <a:pt x="431" y="221"/>
                    <a:pt x="424" y="233"/>
                    <a:pt x="408" y="233"/>
                  </a:cubicBezTo>
                  <a:cubicBezTo>
                    <a:pt x="392" y="233"/>
                    <a:pt x="370" y="227"/>
                    <a:pt x="333" y="212"/>
                  </a:cubicBezTo>
                  <a:cubicBezTo>
                    <a:pt x="296" y="197"/>
                    <a:pt x="234" y="167"/>
                    <a:pt x="186" y="143"/>
                  </a:cubicBezTo>
                  <a:cubicBezTo>
                    <a:pt x="138" y="119"/>
                    <a:pt x="78" y="86"/>
                    <a:pt x="48" y="68"/>
                  </a:cubicBezTo>
                  <a:cubicBezTo>
                    <a:pt x="18" y="50"/>
                    <a:pt x="12" y="50"/>
                    <a:pt x="6" y="38"/>
                  </a:cubicBezTo>
                  <a:close/>
                </a:path>
              </a:pathLst>
            </a:custGeom>
            <a:gradFill rotWithShape="0">
              <a:gsLst>
                <a:gs pos="0">
                  <a:schemeClr val="accent2"/>
                </a:gs>
                <a:gs pos="100000">
                  <a:schemeClr val="bg2"/>
                </a:gs>
              </a:gsLst>
              <a:lin ang="189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132" name="Freeform 12"/>
            <p:cNvSpPr>
              <a:spLocks/>
            </p:cNvSpPr>
            <p:nvPr userDrawn="1"/>
          </p:nvSpPr>
          <p:spPr bwMode="auto">
            <a:xfrm>
              <a:off x="2262" y="87"/>
              <a:ext cx="396" cy="227"/>
            </a:xfrm>
            <a:custGeom>
              <a:avLst/>
              <a:gdLst>
                <a:gd name="T0" fmla="*/ 2 w 396"/>
                <a:gd name="T1" fmla="*/ 9 h 227"/>
                <a:gd name="T2" fmla="*/ 53 w 396"/>
                <a:gd name="T3" fmla="*/ 66 h 227"/>
                <a:gd name="T4" fmla="*/ 176 w 396"/>
                <a:gd name="T5" fmla="*/ 132 h 227"/>
                <a:gd name="T6" fmla="*/ 293 w 396"/>
                <a:gd name="T7" fmla="*/ 189 h 227"/>
                <a:gd name="T8" fmla="*/ 341 w 396"/>
                <a:gd name="T9" fmla="*/ 222 h 227"/>
                <a:gd name="T10" fmla="*/ 377 w 396"/>
                <a:gd name="T11" fmla="*/ 219 h 227"/>
                <a:gd name="T12" fmla="*/ 377 w 396"/>
                <a:gd name="T13" fmla="*/ 180 h 227"/>
                <a:gd name="T14" fmla="*/ 260 w 396"/>
                <a:gd name="T15" fmla="*/ 126 h 227"/>
                <a:gd name="T16" fmla="*/ 113 w 396"/>
                <a:gd name="T17" fmla="*/ 51 h 227"/>
                <a:gd name="T18" fmla="*/ 41 w 396"/>
                <a:gd name="T19" fmla="*/ 9 h 227"/>
                <a:gd name="T20" fmla="*/ 2 w 396"/>
                <a:gd name="T21" fmla="*/ 9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96" h="227">
                  <a:moveTo>
                    <a:pt x="2" y="9"/>
                  </a:moveTo>
                  <a:cubicBezTo>
                    <a:pt x="4" y="18"/>
                    <a:pt x="24" y="45"/>
                    <a:pt x="53" y="66"/>
                  </a:cubicBezTo>
                  <a:cubicBezTo>
                    <a:pt x="82" y="87"/>
                    <a:pt x="136" y="111"/>
                    <a:pt x="176" y="132"/>
                  </a:cubicBezTo>
                  <a:cubicBezTo>
                    <a:pt x="216" y="153"/>
                    <a:pt x="266" y="174"/>
                    <a:pt x="293" y="189"/>
                  </a:cubicBezTo>
                  <a:cubicBezTo>
                    <a:pt x="320" y="204"/>
                    <a:pt x="327" y="217"/>
                    <a:pt x="341" y="222"/>
                  </a:cubicBezTo>
                  <a:cubicBezTo>
                    <a:pt x="355" y="227"/>
                    <a:pt x="371" y="226"/>
                    <a:pt x="377" y="219"/>
                  </a:cubicBezTo>
                  <a:cubicBezTo>
                    <a:pt x="383" y="212"/>
                    <a:pt x="396" y="195"/>
                    <a:pt x="377" y="180"/>
                  </a:cubicBezTo>
                  <a:cubicBezTo>
                    <a:pt x="358" y="165"/>
                    <a:pt x="304" y="147"/>
                    <a:pt x="260" y="126"/>
                  </a:cubicBezTo>
                  <a:cubicBezTo>
                    <a:pt x="216" y="105"/>
                    <a:pt x="149" y="70"/>
                    <a:pt x="113" y="51"/>
                  </a:cubicBezTo>
                  <a:cubicBezTo>
                    <a:pt x="77" y="32"/>
                    <a:pt x="60" y="17"/>
                    <a:pt x="41" y="9"/>
                  </a:cubicBezTo>
                  <a:cubicBezTo>
                    <a:pt x="22" y="1"/>
                    <a:pt x="0" y="0"/>
                    <a:pt x="2" y="9"/>
                  </a:cubicBezTo>
                  <a:close/>
                </a:path>
              </a:pathLst>
            </a:custGeom>
            <a:gradFill rotWithShape="0">
              <a:gsLst>
                <a:gs pos="0">
                  <a:schemeClr val="accent2"/>
                </a:gs>
                <a:gs pos="100000">
                  <a:schemeClr val="bg2"/>
                </a:gs>
              </a:gsLst>
              <a:lin ang="189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133" name="Freeform 13"/>
            <p:cNvSpPr>
              <a:spLocks/>
            </p:cNvSpPr>
            <p:nvPr userDrawn="1"/>
          </p:nvSpPr>
          <p:spPr bwMode="auto">
            <a:xfrm>
              <a:off x="2264" y="240"/>
              <a:ext cx="516" cy="223"/>
            </a:xfrm>
            <a:custGeom>
              <a:avLst/>
              <a:gdLst>
                <a:gd name="T0" fmla="*/ 3 w 516"/>
                <a:gd name="T1" fmla="*/ 10 h 223"/>
                <a:gd name="T2" fmla="*/ 105 w 516"/>
                <a:gd name="T3" fmla="*/ 97 h 223"/>
                <a:gd name="T4" fmla="*/ 243 w 516"/>
                <a:gd name="T5" fmla="*/ 178 h 223"/>
                <a:gd name="T6" fmla="*/ 357 w 516"/>
                <a:gd name="T7" fmla="*/ 217 h 223"/>
                <a:gd name="T8" fmla="*/ 498 w 516"/>
                <a:gd name="T9" fmla="*/ 214 h 223"/>
                <a:gd name="T10" fmla="*/ 468 w 516"/>
                <a:gd name="T11" fmla="*/ 187 h 223"/>
                <a:gd name="T12" fmla="*/ 309 w 516"/>
                <a:gd name="T13" fmla="*/ 136 h 223"/>
                <a:gd name="T14" fmla="*/ 123 w 516"/>
                <a:gd name="T15" fmla="*/ 34 h 223"/>
                <a:gd name="T16" fmla="*/ 3 w 516"/>
                <a:gd name="T17" fmla="*/ 1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16" h="223">
                  <a:moveTo>
                    <a:pt x="3" y="10"/>
                  </a:moveTo>
                  <a:cubicBezTo>
                    <a:pt x="0" y="20"/>
                    <a:pt x="65" y="69"/>
                    <a:pt x="105" y="97"/>
                  </a:cubicBezTo>
                  <a:cubicBezTo>
                    <a:pt x="145" y="125"/>
                    <a:pt x="201" y="158"/>
                    <a:pt x="243" y="178"/>
                  </a:cubicBezTo>
                  <a:cubicBezTo>
                    <a:pt x="285" y="198"/>
                    <a:pt x="315" y="211"/>
                    <a:pt x="357" y="217"/>
                  </a:cubicBezTo>
                  <a:cubicBezTo>
                    <a:pt x="399" y="223"/>
                    <a:pt x="480" y="219"/>
                    <a:pt x="498" y="214"/>
                  </a:cubicBezTo>
                  <a:cubicBezTo>
                    <a:pt x="516" y="209"/>
                    <a:pt x="499" y="200"/>
                    <a:pt x="468" y="187"/>
                  </a:cubicBezTo>
                  <a:cubicBezTo>
                    <a:pt x="437" y="174"/>
                    <a:pt x="366" y="161"/>
                    <a:pt x="309" y="136"/>
                  </a:cubicBezTo>
                  <a:cubicBezTo>
                    <a:pt x="252" y="111"/>
                    <a:pt x="172" y="54"/>
                    <a:pt x="123" y="34"/>
                  </a:cubicBezTo>
                  <a:cubicBezTo>
                    <a:pt x="74" y="14"/>
                    <a:pt x="6" y="0"/>
                    <a:pt x="3" y="10"/>
                  </a:cubicBezTo>
                  <a:close/>
                </a:path>
              </a:pathLst>
            </a:custGeom>
            <a:gradFill rotWithShape="0">
              <a:gsLst>
                <a:gs pos="0">
                  <a:schemeClr val="bg2"/>
                </a:gs>
                <a:gs pos="100000">
                  <a:schemeClr val="accent2"/>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134" name="Freeform 14"/>
            <p:cNvSpPr>
              <a:spLocks/>
            </p:cNvSpPr>
            <p:nvPr userDrawn="1"/>
          </p:nvSpPr>
          <p:spPr bwMode="auto">
            <a:xfrm>
              <a:off x="2723" y="324"/>
              <a:ext cx="414" cy="100"/>
            </a:xfrm>
            <a:custGeom>
              <a:avLst/>
              <a:gdLst>
                <a:gd name="T0" fmla="*/ 69 w 414"/>
                <a:gd name="T1" fmla="*/ 60 h 100"/>
                <a:gd name="T2" fmla="*/ 12 w 414"/>
                <a:gd name="T3" fmla="*/ 42 h 100"/>
                <a:gd name="T4" fmla="*/ 3 w 414"/>
                <a:gd name="T5" fmla="*/ 15 h 100"/>
                <a:gd name="T6" fmla="*/ 30 w 414"/>
                <a:gd name="T7" fmla="*/ 0 h 100"/>
                <a:gd name="T8" fmla="*/ 117 w 414"/>
                <a:gd name="T9" fmla="*/ 18 h 100"/>
                <a:gd name="T10" fmla="*/ 243 w 414"/>
                <a:gd name="T11" fmla="*/ 48 h 100"/>
                <a:gd name="T12" fmla="*/ 387 w 414"/>
                <a:gd name="T13" fmla="*/ 48 h 100"/>
                <a:gd name="T14" fmla="*/ 408 w 414"/>
                <a:gd name="T15" fmla="*/ 54 h 100"/>
                <a:gd name="T16" fmla="*/ 381 w 414"/>
                <a:gd name="T17" fmla="*/ 87 h 100"/>
                <a:gd name="T18" fmla="*/ 318 w 414"/>
                <a:gd name="T19" fmla="*/ 99 h 100"/>
                <a:gd name="T20" fmla="*/ 195 w 414"/>
                <a:gd name="T21" fmla="*/ 93 h 100"/>
                <a:gd name="T22" fmla="*/ 69 w 414"/>
                <a:gd name="T23" fmla="*/ 6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14" h="100">
                  <a:moveTo>
                    <a:pt x="69" y="60"/>
                  </a:moveTo>
                  <a:cubicBezTo>
                    <a:pt x="39" y="52"/>
                    <a:pt x="23" y="49"/>
                    <a:pt x="12" y="42"/>
                  </a:cubicBezTo>
                  <a:cubicBezTo>
                    <a:pt x="1" y="35"/>
                    <a:pt x="0" y="22"/>
                    <a:pt x="3" y="15"/>
                  </a:cubicBezTo>
                  <a:cubicBezTo>
                    <a:pt x="6" y="8"/>
                    <a:pt x="11" y="0"/>
                    <a:pt x="30" y="0"/>
                  </a:cubicBezTo>
                  <a:cubicBezTo>
                    <a:pt x="49" y="0"/>
                    <a:pt x="82" y="10"/>
                    <a:pt x="117" y="18"/>
                  </a:cubicBezTo>
                  <a:cubicBezTo>
                    <a:pt x="152" y="26"/>
                    <a:pt x="198" y="43"/>
                    <a:pt x="243" y="48"/>
                  </a:cubicBezTo>
                  <a:cubicBezTo>
                    <a:pt x="288" y="53"/>
                    <a:pt x="360" y="47"/>
                    <a:pt x="387" y="48"/>
                  </a:cubicBezTo>
                  <a:cubicBezTo>
                    <a:pt x="414" y="49"/>
                    <a:pt x="409" y="48"/>
                    <a:pt x="408" y="54"/>
                  </a:cubicBezTo>
                  <a:cubicBezTo>
                    <a:pt x="407" y="60"/>
                    <a:pt x="396" y="80"/>
                    <a:pt x="381" y="87"/>
                  </a:cubicBezTo>
                  <a:cubicBezTo>
                    <a:pt x="366" y="94"/>
                    <a:pt x="349" y="98"/>
                    <a:pt x="318" y="99"/>
                  </a:cubicBezTo>
                  <a:cubicBezTo>
                    <a:pt x="287" y="100"/>
                    <a:pt x="237" y="99"/>
                    <a:pt x="195" y="93"/>
                  </a:cubicBezTo>
                  <a:cubicBezTo>
                    <a:pt x="153" y="87"/>
                    <a:pt x="99" y="68"/>
                    <a:pt x="69" y="60"/>
                  </a:cubicBezTo>
                  <a:close/>
                </a:path>
              </a:pathLst>
            </a:custGeom>
            <a:gradFill rotWithShape="0">
              <a:gsLst>
                <a:gs pos="0">
                  <a:schemeClr val="bg2"/>
                </a:gs>
                <a:gs pos="100000">
                  <a:schemeClr val="accent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135" name="Freeform 15"/>
            <p:cNvSpPr>
              <a:spLocks/>
            </p:cNvSpPr>
            <p:nvPr userDrawn="1"/>
          </p:nvSpPr>
          <p:spPr bwMode="auto">
            <a:xfrm>
              <a:off x="3165" y="375"/>
              <a:ext cx="150" cy="72"/>
            </a:xfrm>
            <a:custGeom>
              <a:avLst/>
              <a:gdLst>
                <a:gd name="T0" fmla="*/ 3 w 150"/>
                <a:gd name="T1" fmla="*/ 67 h 72"/>
                <a:gd name="T2" fmla="*/ 84 w 150"/>
                <a:gd name="T3" fmla="*/ 19 h 72"/>
                <a:gd name="T4" fmla="*/ 123 w 150"/>
                <a:gd name="T5" fmla="*/ 1 h 72"/>
                <a:gd name="T6" fmla="*/ 150 w 150"/>
                <a:gd name="T7" fmla="*/ 22 h 72"/>
                <a:gd name="T8" fmla="*/ 123 w 150"/>
                <a:gd name="T9" fmla="*/ 55 h 72"/>
                <a:gd name="T10" fmla="*/ 90 w 150"/>
                <a:gd name="T11" fmla="*/ 70 h 72"/>
                <a:gd name="T12" fmla="*/ 0 w 150"/>
                <a:gd name="T13" fmla="*/ 67 h 72"/>
              </a:gdLst>
              <a:ahLst/>
              <a:cxnLst>
                <a:cxn ang="0">
                  <a:pos x="T0" y="T1"/>
                </a:cxn>
                <a:cxn ang="0">
                  <a:pos x="T2" y="T3"/>
                </a:cxn>
                <a:cxn ang="0">
                  <a:pos x="T4" y="T5"/>
                </a:cxn>
                <a:cxn ang="0">
                  <a:pos x="T6" y="T7"/>
                </a:cxn>
                <a:cxn ang="0">
                  <a:pos x="T8" y="T9"/>
                </a:cxn>
                <a:cxn ang="0">
                  <a:pos x="T10" y="T11"/>
                </a:cxn>
                <a:cxn ang="0">
                  <a:pos x="T12" y="T13"/>
                </a:cxn>
              </a:cxnLst>
              <a:rect l="0" t="0" r="r" b="b"/>
              <a:pathLst>
                <a:path w="150" h="72">
                  <a:moveTo>
                    <a:pt x="3" y="67"/>
                  </a:moveTo>
                  <a:cubicBezTo>
                    <a:pt x="16" y="59"/>
                    <a:pt x="64" y="30"/>
                    <a:pt x="84" y="19"/>
                  </a:cubicBezTo>
                  <a:cubicBezTo>
                    <a:pt x="104" y="8"/>
                    <a:pt x="112" y="0"/>
                    <a:pt x="123" y="1"/>
                  </a:cubicBezTo>
                  <a:cubicBezTo>
                    <a:pt x="134" y="2"/>
                    <a:pt x="150" y="13"/>
                    <a:pt x="150" y="22"/>
                  </a:cubicBezTo>
                  <a:cubicBezTo>
                    <a:pt x="150" y="31"/>
                    <a:pt x="133" y="47"/>
                    <a:pt x="123" y="55"/>
                  </a:cubicBezTo>
                  <a:cubicBezTo>
                    <a:pt x="113" y="63"/>
                    <a:pt x="110" y="68"/>
                    <a:pt x="90" y="70"/>
                  </a:cubicBezTo>
                  <a:cubicBezTo>
                    <a:pt x="70" y="72"/>
                    <a:pt x="35" y="69"/>
                    <a:pt x="0" y="67"/>
                  </a:cubicBezTo>
                </a:path>
              </a:pathLst>
            </a:custGeom>
            <a:gradFill rotWithShape="0">
              <a:gsLst>
                <a:gs pos="0">
                  <a:schemeClr val="accent2"/>
                </a:gs>
                <a:gs pos="100000">
                  <a:schemeClr val="bg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136" name="Freeform 16"/>
            <p:cNvSpPr>
              <a:spLocks/>
            </p:cNvSpPr>
            <p:nvPr userDrawn="1"/>
          </p:nvSpPr>
          <p:spPr bwMode="auto">
            <a:xfrm>
              <a:off x="3463" y="267"/>
              <a:ext cx="148" cy="91"/>
            </a:xfrm>
            <a:custGeom>
              <a:avLst/>
              <a:gdLst>
                <a:gd name="T0" fmla="*/ 1 w 148"/>
                <a:gd name="T1" fmla="*/ 69 h 91"/>
                <a:gd name="T2" fmla="*/ 25 w 148"/>
                <a:gd name="T3" fmla="*/ 51 h 91"/>
                <a:gd name="T4" fmla="*/ 100 w 148"/>
                <a:gd name="T5" fmla="*/ 9 h 91"/>
                <a:gd name="T6" fmla="*/ 133 w 148"/>
                <a:gd name="T7" fmla="*/ 3 h 91"/>
                <a:gd name="T8" fmla="*/ 136 w 148"/>
                <a:gd name="T9" fmla="*/ 27 h 91"/>
                <a:gd name="T10" fmla="*/ 61 w 148"/>
                <a:gd name="T11" fmla="*/ 75 h 91"/>
                <a:gd name="T12" fmla="*/ 19 w 148"/>
                <a:gd name="T13" fmla="*/ 90 h 91"/>
                <a:gd name="T14" fmla="*/ 1 w 148"/>
                <a:gd name="T15" fmla="*/ 69 h 9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8" h="91">
                  <a:moveTo>
                    <a:pt x="1" y="69"/>
                  </a:moveTo>
                  <a:cubicBezTo>
                    <a:pt x="2" y="63"/>
                    <a:pt x="9" y="61"/>
                    <a:pt x="25" y="51"/>
                  </a:cubicBezTo>
                  <a:cubicBezTo>
                    <a:pt x="41" y="41"/>
                    <a:pt x="82" y="17"/>
                    <a:pt x="100" y="9"/>
                  </a:cubicBezTo>
                  <a:cubicBezTo>
                    <a:pt x="118" y="1"/>
                    <a:pt x="127" y="0"/>
                    <a:pt x="133" y="3"/>
                  </a:cubicBezTo>
                  <a:cubicBezTo>
                    <a:pt x="139" y="6"/>
                    <a:pt x="148" y="15"/>
                    <a:pt x="136" y="27"/>
                  </a:cubicBezTo>
                  <a:cubicBezTo>
                    <a:pt x="124" y="39"/>
                    <a:pt x="80" y="65"/>
                    <a:pt x="61" y="75"/>
                  </a:cubicBezTo>
                  <a:cubicBezTo>
                    <a:pt x="42" y="85"/>
                    <a:pt x="29" y="91"/>
                    <a:pt x="19" y="90"/>
                  </a:cubicBezTo>
                  <a:cubicBezTo>
                    <a:pt x="9" y="89"/>
                    <a:pt x="0" y="75"/>
                    <a:pt x="1" y="69"/>
                  </a:cubicBezTo>
                  <a:close/>
                </a:path>
              </a:pathLst>
            </a:custGeom>
            <a:gradFill rotWithShape="0">
              <a:gsLst>
                <a:gs pos="0">
                  <a:schemeClr val="bg2"/>
                </a:gs>
                <a:gs pos="100000">
                  <a:schemeClr val="accent2"/>
                </a:gs>
              </a:gsLst>
              <a:lin ang="27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137" name="Freeform 17"/>
            <p:cNvSpPr>
              <a:spLocks/>
            </p:cNvSpPr>
            <p:nvPr userDrawn="1"/>
          </p:nvSpPr>
          <p:spPr bwMode="auto">
            <a:xfrm>
              <a:off x="3580" y="58"/>
              <a:ext cx="938" cy="158"/>
            </a:xfrm>
            <a:custGeom>
              <a:avLst/>
              <a:gdLst>
                <a:gd name="T0" fmla="*/ 172 w 938"/>
                <a:gd name="T1" fmla="*/ 86 h 158"/>
                <a:gd name="T2" fmla="*/ 61 w 938"/>
                <a:gd name="T3" fmla="*/ 137 h 158"/>
                <a:gd name="T4" fmla="*/ 16 w 938"/>
                <a:gd name="T5" fmla="*/ 155 h 158"/>
                <a:gd name="T6" fmla="*/ 7 w 938"/>
                <a:gd name="T7" fmla="*/ 122 h 158"/>
                <a:gd name="T8" fmla="*/ 58 w 938"/>
                <a:gd name="T9" fmla="*/ 80 h 158"/>
                <a:gd name="T10" fmla="*/ 172 w 938"/>
                <a:gd name="T11" fmla="*/ 38 h 158"/>
                <a:gd name="T12" fmla="*/ 304 w 938"/>
                <a:gd name="T13" fmla="*/ 11 h 158"/>
                <a:gd name="T14" fmla="*/ 463 w 938"/>
                <a:gd name="T15" fmla="*/ 2 h 158"/>
                <a:gd name="T16" fmla="*/ 631 w 938"/>
                <a:gd name="T17" fmla="*/ 23 h 158"/>
                <a:gd name="T18" fmla="*/ 796 w 938"/>
                <a:gd name="T19" fmla="*/ 53 h 158"/>
                <a:gd name="T20" fmla="*/ 841 w 938"/>
                <a:gd name="T21" fmla="*/ 47 h 158"/>
                <a:gd name="T22" fmla="*/ 907 w 938"/>
                <a:gd name="T23" fmla="*/ 71 h 158"/>
                <a:gd name="T24" fmla="*/ 919 w 938"/>
                <a:gd name="T25" fmla="*/ 101 h 158"/>
                <a:gd name="T26" fmla="*/ 793 w 938"/>
                <a:gd name="T27" fmla="*/ 98 h 158"/>
                <a:gd name="T28" fmla="*/ 634 w 938"/>
                <a:gd name="T29" fmla="*/ 62 h 158"/>
                <a:gd name="T30" fmla="*/ 439 w 938"/>
                <a:gd name="T31" fmla="*/ 38 h 158"/>
                <a:gd name="T32" fmla="*/ 238 w 938"/>
                <a:gd name="T33" fmla="*/ 59 h 158"/>
                <a:gd name="T34" fmla="*/ 172 w 938"/>
                <a:gd name="T35" fmla="*/ 86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8" h="158">
                  <a:moveTo>
                    <a:pt x="172" y="86"/>
                  </a:moveTo>
                  <a:cubicBezTo>
                    <a:pt x="142" y="99"/>
                    <a:pt x="87" y="126"/>
                    <a:pt x="61" y="137"/>
                  </a:cubicBezTo>
                  <a:cubicBezTo>
                    <a:pt x="35" y="148"/>
                    <a:pt x="25" y="158"/>
                    <a:pt x="16" y="155"/>
                  </a:cubicBezTo>
                  <a:cubicBezTo>
                    <a:pt x="7" y="152"/>
                    <a:pt x="0" y="134"/>
                    <a:pt x="7" y="122"/>
                  </a:cubicBezTo>
                  <a:cubicBezTo>
                    <a:pt x="14" y="110"/>
                    <a:pt x="31" y="94"/>
                    <a:pt x="58" y="80"/>
                  </a:cubicBezTo>
                  <a:cubicBezTo>
                    <a:pt x="85" y="66"/>
                    <a:pt x="131" y="49"/>
                    <a:pt x="172" y="38"/>
                  </a:cubicBezTo>
                  <a:cubicBezTo>
                    <a:pt x="213" y="27"/>
                    <a:pt x="256" y="17"/>
                    <a:pt x="304" y="11"/>
                  </a:cubicBezTo>
                  <a:cubicBezTo>
                    <a:pt x="352" y="5"/>
                    <a:pt x="409" y="0"/>
                    <a:pt x="463" y="2"/>
                  </a:cubicBezTo>
                  <a:cubicBezTo>
                    <a:pt x="517" y="4"/>
                    <a:pt x="576" y="15"/>
                    <a:pt x="631" y="23"/>
                  </a:cubicBezTo>
                  <a:cubicBezTo>
                    <a:pt x="686" y="31"/>
                    <a:pt x="761" y="49"/>
                    <a:pt x="796" y="53"/>
                  </a:cubicBezTo>
                  <a:cubicBezTo>
                    <a:pt x="831" y="57"/>
                    <a:pt x="823" y="44"/>
                    <a:pt x="841" y="47"/>
                  </a:cubicBezTo>
                  <a:cubicBezTo>
                    <a:pt x="859" y="50"/>
                    <a:pt x="894" y="62"/>
                    <a:pt x="907" y="71"/>
                  </a:cubicBezTo>
                  <a:cubicBezTo>
                    <a:pt x="920" y="80"/>
                    <a:pt x="938" y="97"/>
                    <a:pt x="919" y="101"/>
                  </a:cubicBezTo>
                  <a:cubicBezTo>
                    <a:pt x="900" y="105"/>
                    <a:pt x="840" y="104"/>
                    <a:pt x="793" y="98"/>
                  </a:cubicBezTo>
                  <a:cubicBezTo>
                    <a:pt x="746" y="92"/>
                    <a:pt x="693" y="72"/>
                    <a:pt x="634" y="62"/>
                  </a:cubicBezTo>
                  <a:cubicBezTo>
                    <a:pt x="575" y="52"/>
                    <a:pt x="505" y="38"/>
                    <a:pt x="439" y="38"/>
                  </a:cubicBezTo>
                  <a:cubicBezTo>
                    <a:pt x="373" y="38"/>
                    <a:pt x="284" y="51"/>
                    <a:pt x="238" y="59"/>
                  </a:cubicBezTo>
                  <a:cubicBezTo>
                    <a:pt x="192" y="67"/>
                    <a:pt x="202" y="73"/>
                    <a:pt x="172" y="86"/>
                  </a:cubicBezTo>
                  <a:close/>
                </a:path>
              </a:pathLst>
            </a:custGeom>
            <a:gradFill rotWithShape="0">
              <a:gsLst>
                <a:gs pos="0">
                  <a:schemeClr val="bg2"/>
                </a:gs>
                <a:gs pos="100000">
                  <a:schemeClr val="accent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138" name="Freeform 18"/>
            <p:cNvSpPr>
              <a:spLocks/>
            </p:cNvSpPr>
            <p:nvPr userDrawn="1"/>
          </p:nvSpPr>
          <p:spPr bwMode="auto">
            <a:xfrm>
              <a:off x="3686" y="145"/>
              <a:ext cx="372" cy="98"/>
            </a:xfrm>
            <a:custGeom>
              <a:avLst/>
              <a:gdLst>
                <a:gd name="T0" fmla="*/ 18 w 372"/>
                <a:gd name="T1" fmla="*/ 47 h 98"/>
                <a:gd name="T2" fmla="*/ 141 w 372"/>
                <a:gd name="T3" fmla="*/ 17 h 98"/>
                <a:gd name="T4" fmla="*/ 246 w 372"/>
                <a:gd name="T5" fmla="*/ 2 h 98"/>
                <a:gd name="T6" fmla="*/ 351 w 372"/>
                <a:gd name="T7" fmla="*/ 5 h 98"/>
                <a:gd name="T8" fmla="*/ 372 w 372"/>
                <a:gd name="T9" fmla="*/ 23 h 98"/>
                <a:gd name="T10" fmla="*/ 354 w 372"/>
                <a:gd name="T11" fmla="*/ 44 h 98"/>
                <a:gd name="T12" fmla="*/ 264 w 372"/>
                <a:gd name="T13" fmla="*/ 50 h 98"/>
                <a:gd name="T14" fmla="*/ 168 w 372"/>
                <a:gd name="T15" fmla="*/ 53 h 98"/>
                <a:gd name="T16" fmla="*/ 72 w 372"/>
                <a:gd name="T17" fmla="*/ 77 h 98"/>
                <a:gd name="T18" fmla="*/ 15 w 372"/>
                <a:gd name="T19" fmla="*/ 95 h 98"/>
                <a:gd name="T20" fmla="*/ 0 w 372"/>
                <a:gd name="T21" fmla="*/ 56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2" h="98">
                  <a:moveTo>
                    <a:pt x="18" y="47"/>
                  </a:moveTo>
                  <a:cubicBezTo>
                    <a:pt x="60" y="36"/>
                    <a:pt x="103" y="25"/>
                    <a:pt x="141" y="17"/>
                  </a:cubicBezTo>
                  <a:cubicBezTo>
                    <a:pt x="179" y="9"/>
                    <a:pt x="211" y="4"/>
                    <a:pt x="246" y="2"/>
                  </a:cubicBezTo>
                  <a:cubicBezTo>
                    <a:pt x="281" y="0"/>
                    <a:pt x="330" y="1"/>
                    <a:pt x="351" y="5"/>
                  </a:cubicBezTo>
                  <a:cubicBezTo>
                    <a:pt x="372" y="9"/>
                    <a:pt x="372" y="17"/>
                    <a:pt x="372" y="23"/>
                  </a:cubicBezTo>
                  <a:cubicBezTo>
                    <a:pt x="372" y="29"/>
                    <a:pt x="372" y="40"/>
                    <a:pt x="354" y="44"/>
                  </a:cubicBezTo>
                  <a:cubicBezTo>
                    <a:pt x="336" y="48"/>
                    <a:pt x="295" y="49"/>
                    <a:pt x="264" y="50"/>
                  </a:cubicBezTo>
                  <a:cubicBezTo>
                    <a:pt x="233" y="51"/>
                    <a:pt x="200" y="49"/>
                    <a:pt x="168" y="53"/>
                  </a:cubicBezTo>
                  <a:cubicBezTo>
                    <a:pt x="136" y="57"/>
                    <a:pt x="98" y="70"/>
                    <a:pt x="72" y="77"/>
                  </a:cubicBezTo>
                  <a:cubicBezTo>
                    <a:pt x="46" y="84"/>
                    <a:pt x="27" y="98"/>
                    <a:pt x="15" y="95"/>
                  </a:cubicBezTo>
                  <a:cubicBezTo>
                    <a:pt x="3" y="92"/>
                    <a:pt x="1" y="74"/>
                    <a:pt x="0" y="56"/>
                  </a:cubicBezTo>
                </a:path>
              </a:pathLst>
            </a:custGeom>
            <a:gradFill rotWithShape="0">
              <a:gsLst>
                <a:gs pos="0">
                  <a:schemeClr val="accent2"/>
                </a:gs>
                <a:gs pos="100000">
                  <a:schemeClr val="bg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139" name="Freeform 19"/>
            <p:cNvSpPr>
              <a:spLocks/>
            </p:cNvSpPr>
            <p:nvPr userDrawn="1"/>
          </p:nvSpPr>
          <p:spPr bwMode="auto">
            <a:xfrm>
              <a:off x="3618" y="308"/>
              <a:ext cx="318" cy="158"/>
            </a:xfrm>
            <a:custGeom>
              <a:avLst/>
              <a:gdLst>
                <a:gd name="T0" fmla="*/ 0 w 318"/>
                <a:gd name="T1" fmla="*/ 158 h 158"/>
                <a:gd name="T2" fmla="*/ 12 w 318"/>
                <a:gd name="T3" fmla="*/ 137 h 158"/>
                <a:gd name="T4" fmla="*/ 162 w 318"/>
                <a:gd name="T5" fmla="*/ 71 h 158"/>
                <a:gd name="T6" fmla="*/ 249 w 318"/>
                <a:gd name="T7" fmla="*/ 20 h 158"/>
                <a:gd name="T8" fmla="*/ 285 w 318"/>
                <a:gd name="T9" fmla="*/ 2 h 158"/>
                <a:gd name="T10" fmla="*/ 309 w 318"/>
                <a:gd name="T11" fmla="*/ 11 h 158"/>
                <a:gd name="T12" fmla="*/ 303 w 318"/>
                <a:gd name="T13" fmla="*/ 47 h 158"/>
                <a:gd name="T14" fmla="*/ 219 w 318"/>
                <a:gd name="T15" fmla="*/ 89 h 158"/>
                <a:gd name="T16" fmla="*/ 108 w 318"/>
                <a:gd name="T17" fmla="*/ 140 h 158"/>
                <a:gd name="T18" fmla="*/ 57 w 318"/>
                <a:gd name="T19" fmla="*/ 152 h 158"/>
                <a:gd name="T20" fmla="*/ 0 w 318"/>
                <a:gd name="T21"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18" h="158">
                  <a:moveTo>
                    <a:pt x="0" y="158"/>
                  </a:moveTo>
                  <a:lnTo>
                    <a:pt x="12" y="137"/>
                  </a:lnTo>
                  <a:cubicBezTo>
                    <a:pt x="39" y="123"/>
                    <a:pt x="122" y="90"/>
                    <a:pt x="162" y="71"/>
                  </a:cubicBezTo>
                  <a:cubicBezTo>
                    <a:pt x="202" y="52"/>
                    <a:pt x="229" y="31"/>
                    <a:pt x="249" y="20"/>
                  </a:cubicBezTo>
                  <a:cubicBezTo>
                    <a:pt x="269" y="9"/>
                    <a:pt x="275" y="4"/>
                    <a:pt x="285" y="2"/>
                  </a:cubicBezTo>
                  <a:cubicBezTo>
                    <a:pt x="295" y="0"/>
                    <a:pt x="306" y="4"/>
                    <a:pt x="309" y="11"/>
                  </a:cubicBezTo>
                  <a:cubicBezTo>
                    <a:pt x="312" y="18"/>
                    <a:pt x="318" y="34"/>
                    <a:pt x="303" y="47"/>
                  </a:cubicBezTo>
                  <a:cubicBezTo>
                    <a:pt x="288" y="60"/>
                    <a:pt x="252" y="74"/>
                    <a:pt x="219" y="89"/>
                  </a:cubicBezTo>
                  <a:cubicBezTo>
                    <a:pt x="186" y="104"/>
                    <a:pt x="135" y="130"/>
                    <a:pt x="108" y="140"/>
                  </a:cubicBezTo>
                  <a:cubicBezTo>
                    <a:pt x="81" y="150"/>
                    <a:pt x="74" y="150"/>
                    <a:pt x="57" y="152"/>
                  </a:cubicBezTo>
                  <a:cubicBezTo>
                    <a:pt x="40" y="154"/>
                    <a:pt x="23" y="154"/>
                    <a:pt x="0" y="158"/>
                  </a:cubicBezTo>
                  <a:close/>
                </a:path>
              </a:pathLst>
            </a:custGeom>
            <a:gradFill rotWithShape="0">
              <a:gsLst>
                <a:gs pos="0">
                  <a:schemeClr val="bg2"/>
                </a:gs>
                <a:gs pos="50000">
                  <a:schemeClr val="accent2"/>
                </a:gs>
                <a:gs pos="100000">
                  <a:schemeClr val="bg2"/>
                </a:gs>
              </a:gsLst>
              <a:lin ang="27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140" name="Freeform 20"/>
            <p:cNvSpPr>
              <a:spLocks/>
            </p:cNvSpPr>
            <p:nvPr userDrawn="1"/>
          </p:nvSpPr>
          <p:spPr bwMode="auto">
            <a:xfrm>
              <a:off x="3413" y="291"/>
              <a:ext cx="380" cy="174"/>
            </a:xfrm>
            <a:custGeom>
              <a:avLst/>
              <a:gdLst>
                <a:gd name="T0" fmla="*/ 3 w 380"/>
                <a:gd name="T1" fmla="*/ 165 h 174"/>
                <a:gd name="T2" fmla="*/ 129 w 380"/>
                <a:gd name="T3" fmla="*/ 93 h 174"/>
                <a:gd name="T4" fmla="*/ 261 w 380"/>
                <a:gd name="T5" fmla="*/ 30 h 174"/>
                <a:gd name="T6" fmla="*/ 351 w 380"/>
                <a:gd name="T7" fmla="*/ 0 h 174"/>
                <a:gd name="T8" fmla="*/ 378 w 380"/>
                <a:gd name="T9" fmla="*/ 27 h 174"/>
                <a:gd name="T10" fmla="*/ 336 w 380"/>
                <a:gd name="T11" fmla="*/ 51 h 174"/>
                <a:gd name="T12" fmla="*/ 291 w 380"/>
                <a:gd name="T13" fmla="*/ 60 h 174"/>
                <a:gd name="T14" fmla="*/ 240 w 380"/>
                <a:gd name="T15" fmla="*/ 75 h 174"/>
                <a:gd name="T16" fmla="*/ 189 w 380"/>
                <a:gd name="T17" fmla="*/ 120 h 174"/>
                <a:gd name="T18" fmla="*/ 102 w 380"/>
                <a:gd name="T19" fmla="*/ 174 h 174"/>
                <a:gd name="T20" fmla="*/ 0 w 380"/>
                <a:gd name="T21" fmla="*/ 162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80" h="174">
                  <a:moveTo>
                    <a:pt x="3" y="165"/>
                  </a:moveTo>
                  <a:cubicBezTo>
                    <a:pt x="24" y="153"/>
                    <a:pt x="86" y="115"/>
                    <a:pt x="129" y="93"/>
                  </a:cubicBezTo>
                  <a:cubicBezTo>
                    <a:pt x="172" y="71"/>
                    <a:pt x="224" y="45"/>
                    <a:pt x="261" y="30"/>
                  </a:cubicBezTo>
                  <a:cubicBezTo>
                    <a:pt x="298" y="15"/>
                    <a:pt x="332" y="0"/>
                    <a:pt x="351" y="0"/>
                  </a:cubicBezTo>
                  <a:cubicBezTo>
                    <a:pt x="370" y="0"/>
                    <a:pt x="380" y="19"/>
                    <a:pt x="378" y="27"/>
                  </a:cubicBezTo>
                  <a:cubicBezTo>
                    <a:pt x="376" y="35"/>
                    <a:pt x="350" y="46"/>
                    <a:pt x="336" y="51"/>
                  </a:cubicBezTo>
                  <a:cubicBezTo>
                    <a:pt x="322" y="56"/>
                    <a:pt x="307" y="56"/>
                    <a:pt x="291" y="60"/>
                  </a:cubicBezTo>
                  <a:cubicBezTo>
                    <a:pt x="275" y="64"/>
                    <a:pt x="257" y="65"/>
                    <a:pt x="240" y="75"/>
                  </a:cubicBezTo>
                  <a:cubicBezTo>
                    <a:pt x="223" y="85"/>
                    <a:pt x="212" y="104"/>
                    <a:pt x="189" y="120"/>
                  </a:cubicBezTo>
                  <a:cubicBezTo>
                    <a:pt x="166" y="136"/>
                    <a:pt x="133" y="167"/>
                    <a:pt x="102" y="174"/>
                  </a:cubicBezTo>
                  <a:lnTo>
                    <a:pt x="0" y="162"/>
                  </a:lnTo>
                </a:path>
              </a:pathLst>
            </a:custGeom>
            <a:gradFill rotWithShape="0">
              <a:gsLst>
                <a:gs pos="0">
                  <a:schemeClr val="bg2"/>
                </a:gs>
                <a:gs pos="100000">
                  <a:schemeClr val="accent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141" name="Freeform 21"/>
            <p:cNvSpPr>
              <a:spLocks/>
            </p:cNvSpPr>
            <p:nvPr userDrawn="1"/>
          </p:nvSpPr>
          <p:spPr bwMode="auto">
            <a:xfrm>
              <a:off x="4178" y="187"/>
              <a:ext cx="523" cy="69"/>
            </a:xfrm>
            <a:custGeom>
              <a:avLst/>
              <a:gdLst>
                <a:gd name="T0" fmla="*/ 84 w 523"/>
                <a:gd name="T1" fmla="*/ 11 h 69"/>
                <a:gd name="T2" fmla="*/ 27 w 523"/>
                <a:gd name="T3" fmla="*/ 5 h 69"/>
                <a:gd name="T4" fmla="*/ 9 w 523"/>
                <a:gd name="T5" fmla="*/ 35 h 69"/>
                <a:gd name="T6" fmla="*/ 81 w 523"/>
                <a:gd name="T7" fmla="*/ 56 h 69"/>
                <a:gd name="T8" fmla="*/ 255 w 523"/>
                <a:gd name="T9" fmla="*/ 68 h 69"/>
                <a:gd name="T10" fmla="*/ 432 w 523"/>
                <a:gd name="T11" fmla="*/ 50 h 69"/>
                <a:gd name="T12" fmla="*/ 513 w 523"/>
                <a:gd name="T13" fmla="*/ 5 h 69"/>
                <a:gd name="T14" fmla="*/ 372 w 523"/>
                <a:gd name="T15" fmla="*/ 20 h 69"/>
                <a:gd name="T16" fmla="*/ 141 w 523"/>
                <a:gd name="T17" fmla="*/ 14 h 69"/>
                <a:gd name="T18" fmla="*/ 84 w 523"/>
                <a:gd name="T19" fmla="*/ 11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3" h="69">
                  <a:moveTo>
                    <a:pt x="84" y="11"/>
                  </a:moveTo>
                  <a:cubicBezTo>
                    <a:pt x="65" y="9"/>
                    <a:pt x="40" y="1"/>
                    <a:pt x="27" y="5"/>
                  </a:cubicBezTo>
                  <a:cubicBezTo>
                    <a:pt x="14" y="9"/>
                    <a:pt x="0" y="27"/>
                    <a:pt x="9" y="35"/>
                  </a:cubicBezTo>
                  <a:cubicBezTo>
                    <a:pt x="18" y="43"/>
                    <a:pt x="40" y="51"/>
                    <a:pt x="81" y="56"/>
                  </a:cubicBezTo>
                  <a:cubicBezTo>
                    <a:pt x="122" y="61"/>
                    <a:pt x="197" y="69"/>
                    <a:pt x="255" y="68"/>
                  </a:cubicBezTo>
                  <a:cubicBezTo>
                    <a:pt x="313" y="67"/>
                    <a:pt x="389" y="60"/>
                    <a:pt x="432" y="50"/>
                  </a:cubicBezTo>
                  <a:cubicBezTo>
                    <a:pt x="475" y="40"/>
                    <a:pt x="523" y="10"/>
                    <a:pt x="513" y="5"/>
                  </a:cubicBezTo>
                  <a:cubicBezTo>
                    <a:pt x="503" y="0"/>
                    <a:pt x="434" y="19"/>
                    <a:pt x="372" y="20"/>
                  </a:cubicBezTo>
                  <a:cubicBezTo>
                    <a:pt x="310" y="21"/>
                    <a:pt x="189" y="15"/>
                    <a:pt x="141" y="14"/>
                  </a:cubicBezTo>
                  <a:cubicBezTo>
                    <a:pt x="93" y="13"/>
                    <a:pt x="103" y="13"/>
                    <a:pt x="84" y="11"/>
                  </a:cubicBezTo>
                  <a:close/>
                </a:path>
              </a:pathLst>
            </a:custGeom>
            <a:gradFill rotWithShape="0">
              <a:gsLst>
                <a:gs pos="0">
                  <a:schemeClr val="bg2"/>
                </a:gs>
                <a:gs pos="100000">
                  <a:schemeClr val="accent2"/>
                </a:gs>
              </a:gsLst>
              <a:lin ang="189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142" name="Freeform 22"/>
            <p:cNvSpPr>
              <a:spLocks/>
            </p:cNvSpPr>
            <p:nvPr userDrawn="1"/>
          </p:nvSpPr>
          <p:spPr bwMode="auto">
            <a:xfrm>
              <a:off x="4689" y="186"/>
              <a:ext cx="537" cy="120"/>
            </a:xfrm>
            <a:custGeom>
              <a:avLst/>
              <a:gdLst>
                <a:gd name="T0" fmla="*/ 23 w 537"/>
                <a:gd name="T1" fmla="*/ 6 h 120"/>
                <a:gd name="T2" fmla="*/ 188 w 537"/>
                <a:gd name="T3" fmla="*/ 3 h 120"/>
                <a:gd name="T4" fmla="*/ 323 w 537"/>
                <a:gd name="T5" fmla="*/ 27 h 120"/>
                <a:gd name="T6" fmla="*/ 464 w 537"/>
                <a:gd name="T7" fmla="*/ 69 h 120"/>
                <a:gd name="T8" fmla="*/ 521 w 537"/>
                <a:gd name="T9" fmla="*/ 90 h 120"/>
                <a:gd name="T10" fmla="*/ 533 w 537"/>
                <a:gd name="T11" fmla="*/ 105 h 120"/>
                <a:gd name="T12" fmla="*/ 497 w 537"/>
                <a:gd name="T13" fmla="*/ 120 h 120"/>
                <a:gd name="T14" fmla="*/ 452 w 537"/>
                <a:gd name="T15" fmla="*/ 108 h 120"/>
                <a:gd name="T16" fmla="*/ 350 w 537"/>
                <a:gd name="T17" fmla="*/ 72 h 120"/>
                <a:gd name="T18" fmla="*/ 158 w 537"/>
                <a:gd name="T19" fmla="*/ 39 h 120"/>
                <a:gd name="T20" fmla="*/ 50 w 537"/>
                <a:gd name="T21" fmla="*/ 39 h 120"/>
                <a:gd name="T22" fmla="*/ 23 w 537"/>
                <a:gd name="T23" fmla="*/ 6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37" h="120">
                  <a:moveTo>
                    <a:pt x="23" y="6"/>
                  </a:moveTo>
                  <a:cubicBezTo>
                    <a:pt x="46" y="0"/>
                    <a:pt x="138" y="0"/>
                    <a:pt x="188" y="3"/>
                  </a:cubicBezTo>
                  <a:cubicBezTo>
                    <a:pt x="238" y="6"/>
                    <a:pt x="277" y="16"/>
                    <a:pt x="323" y="27"/>
                  </a:cubicBezTo>
                  <a:cubicBezTo>
                    <a:pt x="369" y="38"/>
                    <a:pt x="431" y="59"/>
                    <a:pt x="464" y="69"/>
                  </a:cubicBezTo>
                  <a:cubicBezTo>
                    <a:pt x="497" y="79"/>
                    <a:pt x="509" y="84"/>
                    <a:pt x="521" y="90"/>
                  </a:cubicBezTo>
                  <a:cubicBezTo>
                    <a:pt x="533" y="96"/>
                    <a:pt x="537" y="100"/>
                    <a:pt x="533" y="105"/>
                  </a:cubicBezTo>
                  <a:cubicBezTo>
                    <a:pt x="529" y="110"/>
                    <a:pt x="510" y="120"/>
                    <a:pt x="497" y="120"/>
                  </a:cubicBezTo>
                  <a:cubicBezTo>
                    <a:pt x="484" y="120"/>
                    <a:pt x="476" y="116"/>
                    <a:pt x="452" y="108"/>
                  </a:cubicBezTo>
                  <a:cubicBezTo>
                    <a:pt x="428" y="100"/>
                    <a:pt x="399" y="84"/>
                    <a:pt x="350" y="72"/>
                  </a:cubicBezTo>
                  <a:cubicBezTo>
                    <a:pt x="301" y="60"/>
                    <a:pt x="208" y="45"/>
                    <a:pt x="158" y="39"/>
                  </a:cubicBezTo>
                  <a:cubicBezTo>
                    <a:pt x="108" y="33"/>
                    <a:pt x="72" y="43"/>
                    <a:pt x="50" y="39"/>
                  </a:cubicBezTo>
                  <a:cubicBezTo>
                    <a:pt x="28" y="35"/>
                    <a:pt x="0" y="12"/>
                    <a:pt x="23" y="6"/>
                  </a:cubicBezTo>
                  <a:close/>
                </a:path>
              </a:pathLst>
            </a:custGeom>
            <a:gradFill rotWithShape="0">
              <a:gsLst>
                <a:gs pos="0">
                  <a:schemeClr val="bg2"/>
                </a:gs>
                <a:gs pos="50000">
                  <a:schemeClr val="accent2"/>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143" name="Freeform 23"/>
            <p:cNvSpPr>
              <a:spLocks/>
            </p:cNvSpPr>
            <p:nvPr userDrawn="1"/>
          </p:nvSpPr>
          <p:spPr bwMode="auto">
            <a:xfrm>
              <a:off x="4968" y="312"/>
              <a:ext cx="800" cy="143"/>
            </a:xfrm>
            <a:custGeom>
              <a:avLst/>
              <a:gdLst>
                <a:gd name="T0" fmla="*/ 800 w 800"/>
                <a:gd name="T1" fmla="*/ 24 h 143"/>
                <a:gd name="T2" fmla="*/ 782 w 800"/>
                <a:gd name="T3" fmla="*/ 15 h 143"/>
                <a:gd name="T4" fmla="*/ 659 w 800"/>
                <a:gd name="T5" fmla="*/ 63 h 143"/>
                <a:gd name="T6" fmla="*/ 500 w 800"/>
                <a:gd name="T7" fmla="*/ 84 h 143"/>
                <a:gd name="T8" fmla="*/ 326 w 800"/>
                <a:gd name="T9" fmla="*/ 69 h 143"/>
                <a:gd name="T10" fmla="*/ 98 w 800"/>
                <a:gd name="T11" fmla="*/ 21 h 143"/>
                <a:gd name="T12" fmla="*/ 11 w 800"/>
                <a:gd name="T13" fmla="*/ 6 h 143"/>
                <a:gd name="T14" fmla="*/ 32 w 800"/>
                <a:gd name="T15" fmla="*/ 60 h 143"/>
                <a:gd name="T16" fmla="*/ 155 w 800"/>
                <a:gd name="T17" fmla="*/ 96 h 143"/>
                <a:gd name="T18" fmla="*/ 410 w 800"/>
                <a:gd name="T19" fmla="*/ 138 h 143"/>
                <a:gd name="T20" fmla="*/ 596 w 800"/>
                <a:gd name="T21" fmla="*/ 129 h 143"/>
                <a:gd name="T22" fmla="*/ 737 w 800"/>
                <a:gd name="T23" fmla="*/ 90 h 143"/>
                <a:gd name="T24" fmla="*/ 788 w 800"/>
                <a:gd name="T25" fmla="*/ 69 h 143"/>
                <a:gd name="T26" fmla="*/ 800 w 800"/>
                <a:gd name="T27" fmla="*/ 24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00" h="143">
                  <a:moveTo>
                    <a:pt x="800" y="24"/>
                  </a:moveTo>
                  <a:lnTo>
                    <a:pt x="782" y="15"/>
                  </a:lnTo>
                  <a:cubicBezTo>
                    <a:pt x="759" y="21"/>
                    <a:pt x="706" y="51"/>
                    <a:pt x="659" y="63"/>
                  </a:cubicBezTo>
                  <a:cubicBezTo>
                    <a:pt x="612" y="75"/>
                    <a:pt x="555" y="83"/>
                    <a:pt x="500" y="84"/>
                  </a:cubicBezTo>
                  <a:cubicBezTo>
                    <a:pt x="445" y="85"/>
                    <a:pt x="393" y="79"/>
                    <a:pt x="326" y="69"/>
                  </a:cubicBezTo>
                  <a:cubicBezTo>
                    <a:pt x="259" y="59"/>
                    <a:pt x="150" y="31"/>
                    <a:pt x="98" y="21"/>
                  </a:cubicBezTo>
                  <a:cubicBezTo>
                    <a:pt x="46" y="11"/>
                    <a:pt x="22" y="0"/>
                    <a:pt x="11" y="6"/>
                  </a:cubicBezTo>
                  <a:cubicBezTo>
                    <a:pt x="0" y="12"/>
                    <a:pt x="8" y="45"/>
                    <a:pt x="32" y="60"/>
                  </a:cubicBezTo>
                  <a:cubicBezTo>
                    <a:pt x="56" y="75"/>
                    <a:pt x="92" y="83"/>
                    <a:pt x="155" y="96"/>
                  </a:cubicBezTo>
                  <a:cubicBezTo>
                    <a:pt x="218" y="109"/>
                    <a:pt x="337" y="133"/>
                    <a:pt x="410" y="138"/>
                  </a:cubicBezTo>
                  <a:cubicBezTo>
                    <a:pt x="483" y="143"/>
                    <a:pt x="542" y="137"/>
                    <a:pt x="596" y="129"/>
                  </a:cubicBezTo>
                  <a:cubicBezTo>
                    <a:pt x="650" y="121"/>
                    <a:pt x="705" y="100"/>
                    <a:pt x="737" y="90"/>
                  </a:cubicBezTo>
                  <a:cubicBezTo>
                    <a:pt x="769" y="80"/>
                    <a:pt x="780" y="80"/>
                    <a:pt x="788" y="69"/>
                  </a:cubicBezTo>
                  <a:cubicBezTo>
                    <a:pt x="796" y="58"/>
                    <a:pt x="792" y="39"/>
                    <a:pt x="800" y="24"/>
                  </a:cubicBezTo>
                  <a:close/>
                </a:path>
              </a:pathLst>
            </a:custGeom>
            <a:gradFill rotWithShape="0">
              <a:gsLst>
                <a:gs pos="0">
                  <a:schemeClr val="bg2"/>
                </a:gs>
                <a:gs pos="50000">
                  <a:schemeClr val="accent2"/>
                </a:gs>
                <a:gs pos="100000">
                  <a:schemeClr val="bg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144" name="Freeform 24"/>
            <p:cNvSpPr>
              <a:spLocks/>
            </p:cNvSpPr>
            <p:nvPr userDrawn="1"/>
          </p:nvSpPr>
          <p:spPr bwMode="auto">
            <a:xfrm>
              <a:off x="5318" y="240"/>
              <a:ext cx="402" cy="115"/>
            </a:xfrm>
            <a:custGeom>
              <a:avLst/>
              <a:gdLst>
                <a:gd name="T0" fmla="*/ 402 w 402"/>
                <a:gd name="T1" fmla="*/ 0 h 115"/>
                <a:gd name="T2" fmla="*/ 384 w 402"/>
                <a:gd name="T3" fmla="*/ 12 h 115"/>
                <a:gd name="T4" fmla="*/ 276 w 402"/>
                <a:gd name="T5" fmla="*/ 51 h 115"/>
                <a:gd name="T6" fmla="*/ 165 w 402"/>
                <a:gd name="T7" fmla="*/ 66 h 115"/>
                <a:gd name="T8" fmla="*/ 51 w 402"/>
                <a:gd name="T9" fmla="*/ 57 h 115"/>
                <a:gd name="T10" fmla="*/ 15 w 402"/>
                <a:gd name="T11" fmla="*/ 54 h 115"/>
                <a:gd name="T12" fmla="*/ 3 w 402"/>
                <a:gd name="T13" fmla="*/ 69 h 115"/>
                <a:gd name="T14" fmla="*/ 9 w 402"/>
                <a:gd name="T15" fmla="*/ 93 h 115"/>
                <a:gd name="T16" fmla="*/ 54 w 402"/>
                <a:gd name="T17" fmla="*/ 102 h 115"/>
                <a:gd name="T18" fmla="*/ 198 w 402"/>
                <a:gd name="T19" fmla="*/ 111 h 115"/>
                <a:gd name="T20" fmla="*/ 336 w 402"/>
                <a:gd name="T21" fmla="*/ 75 h 115"/>
                <a:gd name="T22" fmla="*/ 375 w 402"/>
                <a:gd name="T23" fmla="*/ 54 h 115"/>
                <a:gd name="T24" fmla="*/ 402 w 402"/>
                <a:gd name="T25"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02" h="115">
                  <a:moveTo>
                    <a:pt x="402" y="0"/>
                  </a:moveTo>
                  <a:lnTo>
                    <a:pt x="384" y="12"/>
                  </a:lnTo>
                  <a:cubicBezTo>
                    <a:pt x="363" y="20"/>
                    <a:pt x="312" y="42"/>
                    <a:pt x="276" y="51"/>
                  </a:cubicBezTo>
                  <a:cubicBezTo>
                    <a:pt x="240" y="60"/>
                    <a:pt x="202" y="65"/>
                    <a:pt x="165" y="66"/>
                  </a:cubicBezTo>
                  <a:cubicBezTo>
                    <a:pt x="128" y="67"/>
                    <a:pt x="76" y="59"/>
                    <a:pt x="51" y="57"/>
                  </a:cubicBezTo>
                  <a:cubicBezTo>
                    <a:pt x="26" y="55"/>
                    <a:pt x="23" y="52"/>
                    <a:pt x="15" y="54"/>
                  </a:cubicBezTo>
                  <a:cubicBezTo>
                    <a:pt x="7" y="56"/>
                    <a:pt x="4" y="63"/>
                    <a:pt x="3" y="69"/>
                  </a:cubicBezTo>
                  <a:cubicBezTo>
                    <a:pt x="2" y="75"/>
                    <a:pt x="0" y="88"/>
                    <a:pt x="9" y="93"/>
                  </a:cubicBezTo>
                  <a:cubicBezTo>
                    <a:pt x="18" y="98"/>
                    <a:pt x="22" y="99"/>
                    <a:pt x="54" y="102"/>
                  </a:cubicBezTo>
                  <a:cubicBezTo>
                    <a:pt x="86" y="105"/>
                    <a:pt x="151" y="115"/>
                    <a:pt x="198" y="111"/>
                  </a:cubicBezTo>
                  <a:cubicBezTo>
                    <a:pt x="245" y="107"/>
                    <a:pt x="307" y="84"/>
                    <a:pt x="336" y="75"/>
                  </a:cubicBezTo>
                  <a:cubicBezTo>
                    <a:pt x="365" y="66"/>
                    <a:pt x="365" y="65"/>
                    <a:pt x="375" y="54"/>
                  </a:cubicBezTo>
                  <a:cubicBezTo>
                    <a:pt x="385" y="43"/>
                    <a:pt x="392" y="26"/>
                    <a:pt x="402" y="0"/>
                  </a:cubicBezTo>
                  <a:close/>
                </a:path>
              </a:pathLst>
            </a:custGeom>
            <a:gradFill rotWithShape="0">
              <a:gsLst>
                <a:gs pos="0">
                  <a:schemeClr val="bg2"/>
                </a:gs>
                <a:gs pos="100000">
                  <a:schemeClr val="accent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grpSp>
      <p:grpSp>
        <p:nvGrpSpPr>
          <p:cNvPr id="5145" name="Group 25"/>
          <p:cNvGrpSpPr>
            <a:grpSpLocks/>
          </p:cNvGrpSpPr>
          <p:nvPr/>
        </p:nvGrpSpPr>
        <p:grpSpPr bwMode="auto">
          <a:xfrm>
            <a:off x="20638" y="6161088"/>
            <a:ext cx="9169400" cy="138112"/>
            <a:chOff x="0" y="4032"/>
            <a:chExt cx="5776" cy="87"/>
          </a:xfrm>
        </p:grpSpPr>
        <p:sp>
          <p:nvSpPr>
            <p:cNvPr id="5146" name="Freeform 26"/>
            <p:cNvSpPr>
              <a:spLocks/>
            </p:cNvSpPr>
            <p:nvPr userDrawn="1"/>
          </p:nvSpPr>
          <p:spPr bwMode="auto">
            <a:xfrm>
              <a:off x="4041" y="4047"/>
              <a:ext cx="1735" cy="72"/>
            </a:xfrm>
            <a:custGeom>
              <a:avLst/>
              <a:gdLst>
                <a:gd name="T0" fmla="*/ 165 w 1735"/>
                <a:gd name="T1" fmla="*/ 6 h 72"/>
                <a:gd name="T2" fmla="*/ 450 w 1735"/>
                <a:gd name="T3" fmla="*/ 3 h 72"/>
                <a:gd name="T4" fmla="*/ 714 w 1735"/>
                <a:gd name="T5" fmla="*/ 12 h 72"/>
                <a:gd name="T6" fmla="*/ 957 w 1735"/>
                <a:gd name="T7" fmla="*/ 24 h 72"/>
                <a:gd name="T8" fmla="*/ 1173 w 1735"/>
                <a:gd name="T9" fmla="*/ 24 h 72"/>
                <a:gd name="T10" fmla="*/ 1473 w 1735"/>
                <a:gd name="T11" fmla="*/ 15 h 72"/>
                <a:gd name="T12" fmla="*/ 1617 w 1735"/>
                <a:gd name="T13" fmla="*/ 0 h 72"/>
                <a:gd name="T14" fmla="*/ 1719 w 1735"/>
                <a:gd name="T15" fmla="*/ 15 h 72"/>
                <a:gd name="T16" fmla="*/ 1716 w 1735"/>
                <a:gd name="T17" fmla="*/ 66 h 72"/>
                <a:gd name="T18" fmla="*/ 1632 w 1735"/>
                <a:gd name="T19" fmla="*/ 51 h 72"/>
                <a:gd name="T20" fmla="*/ 1407 w 1735"/>
                <a:gd name="T21" fmla="*/ 51 h 72"/>
                <a:gd name="T22" fmla="*/ 1191 w 1735"/>
                <a:gd name="T23" fmla="*/ 48 h 72"/>
                <a:gd name="T24" fmla="*/ 870 w 1735"/>
                <a:gd name="T25" fmla="*/ 60 h 72"/>
                <a:gd name="T26" fmla="*/ 492 w 1735"/>
                <a:gd name="T27" fmla="*/ 48 h 72"/>
                <a:gd name="T28" fmla="*/ 291 w 1735"/>
                <a:gd name="T29" fmla="*/ 27 h 72"/>
                <a:gd name="T30" fmla="*/ 21 w 1735"/>
                <a:gd name="T31" fmla="*/ 36 h 72"/>
                <a:gd name="T32" fmla="*/ 165 w 1735"/>
                <a:gd name="T33" fmla="*/ 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35" h="72">
                  <a:moveTo>
                    <a:pt x="165" y="6"/>
                  </a:moveTo>
                  <a:cubicBezTo>
                    <a:pt x="236" y="1"/>
                    <a:pt x="359" y="2"/>
                    <a:pt x="450" y="3"/>
                  </a:cubicBezTo>
                  <a:cubicBezTo>
                    <a:pt x="541" y="4"/>
                    <a:pt x="630" y="9"/>
                    <a:pt x="714" y="12"/>
                  </a:cubicBezTo>
                  <a:cubicBezTo>
                    <a:pt x="798" y="15"/>
                    <a:pt x="881" y="22"/>
                    <a:pt x="957" y="24"/>
                  </a:cubicBezTo>
                  <a:cubicBezTo>
                    <a:pt x="1033" y="26"/>
                    <a:pt x="1087" y="25"/>
                    <a:pt x="1173" y="24"/>
                  </a:cubicBezTo>
                  <a:cubicBezTo>
                    <a:pt x="1259" y="23"/>
                    <a:pt x="1399" y="19"/>
                    <a:pt x="1473" y="15"/>
                  </a:cubicBezTo>
                  <a:cubicBezTo>
                    <a:pt x="1547" y="11"/>
                    <a:pt x="1576" y="0"/>
                    <a:pt x="1617" y="0"/>
                  </a:cubicBezTo>
                  <a:cubicBezTo>
                    <a:pt x="1658" y="0"/>
                    <a:pt x="1703" y="4"/>
                    <a:pt x="1719" y="15"/>
                  </a:cubicBezTo>
                  <a:cubicBezTo>
                    <a:pt x="1735" y="26"/>
                    <a:pt x="1730" y="60"/>
                    <a:pt x="1716" y="66"/>
                  </a:cubicBezTo>
                  <a:cubicBezTo>
                    <a:pt x="1702" y="72"/>
                    <a:pt x="1683" y="53"/>
                    <a:pt x="1632" y="51"/>
                  </a:cubicBezTo>
                  <a:cubicBezTo>
                    <a:pt x="1581" y="49"/>
                    <a:pt x="1480" y="51"/>
                    <a:pt x="1407" y="51"/>
                  </a:cubicBezTo>
                  <a:cubicBezTo>
                    <a:pt x="1334" y="51"/>
                    <a:pt x="1280" y="47"/>
                    <a:pt x="1191" y="48"/>
                  </a:cubicBezTo>
                  <a:cubicBezTo>
                    <a:pt x="1102" y="49"/>
                    <a:pt x="986" y="60"/>
                    <a:pt x="870" y="60"/>
                  </a:cubicBezTo>
                  <a:cubicBezTo>
                    <a:pt x="754" y="60"/>
                    <a:pt x="588" y="53"/>
                    <a:pt x="492" y="48"/>
                  </a:cubicBezTo>
                  <a:cubicBezTo>
                    <a:pt x="396" y="43"/>
                    <a:pt x="369" y="29"/>
                    <a:pt x="291" y="27"/>
                  </a:cubicBezTo>
                  <a:cubicBezTo>
                    <a:pt x="213" y="25"/>
                    <a:pt x="42" y="39"/>
                    <a:pt x="21" y="36"/>
                  </a:cubicBezTo>
                  <a:cubicBezTo>
                    <a:pt x="0" y="33"/>
                    <a:pt x="94" y="11"/>
                    <a:pt x="165" y="6"/>
                  </a:cubicBezTo>
                  <a:close/>
                </a:path>
              </a:pathLst>
            </a:custGeom>
            <a:gradFill rotWithShape="0">
              <a:gsLst>
                <a:gs pos="0">
                  <a:schemeClr val="accent2"/>
                </a:gs>
                <a:gs pos="100000">
                  <a:schemeClr val="bg2"/>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147" name="Freeform 27"/>
            <p:cNvSpPr>
              <a:spLocks/>
            </p:cNvSpPr>
            <p:nvPr userDrawn="1"/>
          </p:nvSpPr>
          <p:spPr bwMode="auto">
            <a:xfrm>
              <a:off x="1727" y="4038"/>
              <a:ext cx="2655" cy="60"/>
            </a:xfrm>
            <a:custGeom>
              <a:avLst/>
              <a:gdLst>
                <a:gd name="T0" fmla="*/ 2641 w 2655"/>
                <a:gd name="T1" fmla="*/ 6 h 60"/>
                <a:gd name="T2" fmla="*/ 2620 w 2655"/>
                <a:gd name="T3" fmla="*/ 30 h 60"/>
                <a:gd name="T4" fmla="*/ 2368 w 2655"/>
                <a:gd name="T5" fmla="*/ 45 h 60"/>
                <a:gd name="T6" fmla="*/ 2023 w 2655"/>
                <a:gd name="T7" fmla="*/ 60 h 60"/>
                <a:gd name="T8" fmla="*/ 1786 w 2655"/>
                <a:gd name="T9" fmla="*/ 48 h 60"/>
                <a:gd name="T10" fmla="*/ 1525 w 2655"/>
                <a:gd name="T11" fmla="*/ 36 h 60"/>
                <a:gd name="T12" fmla="*/ 1195 w 2655"/>
                <a:gd name="T13" fmla="*/ 45 h 60"/>
                <a:gd name="T14" fmla="*/ 817 w 2655"/>
                <a:gd name="T15" fmla="*/ 39 h 60"/>
                <a:gd name="T16" fmla="*/ 499 w 2655"/>
                <a:gd name="T17" fmla="*/ 27 h 60"/>
                <a:gd name="T18" fmla="*/ 136 w 2655"/>
                <a:gd name="T19" fmla="*/ 39 h 60"/>
                <a:gd name="T20" fmla="*/ 10 w 2655"/>
                <a:gd name="T21" fmla="*/ 33 h 60"/>
                <a:gd name="T22" fmla="*/ 76 w 2655"/>
                <a:gd name="T23" fmla="*/ 24 h 60"/>
                <a:gd name="T24" fmla="*/ 310 w 2655"/>
                <a:gd name="T25" fmla="*/ 18 h 60"/>
                <a:gd name="T26" fmla="*/ 544 w 2655"/>
                <a:gd name="T27" fmla="*/ 0 h 60"/>
                <a:gd name="T28" fmla="*/ 853 w 2655"/>
                <a:gd name="T29" fmla="*/ 21 h 60"/>
                <a:gd name="T30" fmla="*/ 1114 w 2655"/>
                <a:gd name="T31" fmla="*/ 21 h 60"/>
                <a:gd name="T32" fmla="*/ 1399 w 2655"/>
                <a:gd name="T33" fmla="*/ 3 h 60"/>
                <a:gd name="T34" fmla="*/ 1588 w 2655"/>
                <a:gd name="T35" fmla="*/ 9 h 60"/>
                <a:gd name="T36" fmla="*/ 1807 w 2655"/>
                <a:gd name="T37" fmla="*/ 21 h 60"/>
                <a:gd name="T38" fmla="*/ 2035 w 2655"/>
                <a:gd name="T39" fmla="*/ 12 h 60"/>
                <a:gd name="T40" fmla="*/ 2290 w 2655"/>
                <a:gd name="T41" fmla="*/ 18 h 60"/>
                <a:gd name="T42" fmla="*/ 2596 w 2655"/>
                <a:gd name="T43" fmla="*/ 3 h 60"/>
                <a:gd name="T44" fmla="*/ 2641 w 2655"/>
                <a:gd name="T45" fmla="*/ 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655" h="60">
                  <a:moveTo>
                    <a:pt x="2641" y="6"/>
                  </a:moveTo>
                  <a:lnTo>
                    <a:pt x="2620" y="30"/>
                  </a:lnTo>
                  <a:cubicBezTo>
                    <a:pt x="2575" y="36"/>
                    <a:pt x="2467" y="40"/>
                    <a:pt x="2368" y="45"/>
                  </a:cubicBezTo>
                  <a:cubicBezTo>
                    <a:pt x="2269" y="50"/>
                    <a:pt x="2120" y="60"/>
                    <a:pt x="2023" y="60"/>
                  </a:cubicBezTo>
                  <a:cubicBezTo>
                    <a:pt x="1926" y="60"/>
                    <a:pt x="1869" y="52"/>
                    <a:pt x="1786" y="48"/>
                  </a:cubicBezTo>
                  <a:cubicBezTo>
                    <a:pt x="1703" y="44"/>
                    <a:pt x="1623" y="36"/>
                    <a:pt x="1525" y="36"/>
                  </a:cubicBezTo>
                  <a:cubicBezTo>
                    <a:pt x="1427" y="36"/>
                    <a:pt x="1313" y="44"/>
                    <a:pt x="1195" y="45"/>
                  </a:cubicBezTo>
                  <a:cubicBezTo>
                    <a:pt x="1077" y="46"/>
                    <a:pt x="933" y="42"/>
                    <a:pt x="817" y="39"/>
                  </a:cubicBezTo>
                  <a:cubicBezTo>
                    <a:pt x="701" y="36"/>
                    <a:pt x="612" y="27"/>
                    <a:pt x="499" y="27"/>
                  </a:cubicBezTo>
                  <a:cubicBezTo>
                    <a:pt x="386" y="27"/>
                    <a:pt x="217" y="38"/>
                    <a:pt x="136" y="39"/>
                  </a:cubicBezTo>
                  <a:cubicBezTo>
                    <a:pt x="55" y="40"/>
                    <a:pt x="20" y="36"/>
                    <a:pt x="10" y="33"/>
                  </a:cubicBezTo>
                  <a:cubicBezTo>
                    <a:pt x="0" y="30"/>
                    <a:pt x="26" y="27"/>
                    <a:pt x="76" y="24"/>
                  </a:cubicBezTo>
                  <a:cubicBezTo>
                    <a:pt x="126" y="21"/>
                    <a:pt x="232" y="22"/>
                    <a:pt x="310" y="18"/>
                  </a:cubicBezTo>
                  <a:cubicBezTo>
                    <a:pt x="388" y="14"/>
                    <a:pt x="454" y="0"/>
                    <a:pt x="544" y="0"/>
                  </a:cubicBezTo>
                  <a:cubicBezTo>
                    <a:pt x="634" y="0"/>
                    <a:pt x="758" y="18"/>
                    <a:pt x="853" y="21"/>
                  </a:cubicBezTo>
                  <a:cubicBezTo>
                    <a:pt x="948" y="24"/>
                    <a:pt x="1023" y="24"/>
                    <a:pt x="1114" y="21"/>
                  </a:cubicBezTo>
                  <a:cubicBezTo>
                    <a:pt x="1205" y="18"/>
                    <a:pt x="1320" y="5"/>
                    <a:pt x="1399" y="3"/>
                  </a:cubicBezTo>
                  <a:cubicBezTo>
                    <a:pt x="1478" y="1"/>
                    <a:pt x="1520" y="6"/>
                    <a:pt x="1588" y="9"/>
                  </a:cubicBezTo>
                  <a:cubicBezTo>
                    <a:pt x="1656" y="12"/>
                    <a:pt x="1733" y="21"/>
                    <a:pt x="1807" y="21"/>
                  </a:cubicBezTo>
                  <a:cubicBezTo>
                    <a:pt x="1881" y="21"/>
                    <a:pt x="1955" y="12"/>
                    <a:pt x="2035" y="12"/>
                  </a:cubicBezTo>
                  <a:cubicBezTo>
                    <a:pt x="2115" y="12"/>
                    <a:pt x="2197" y="19"/>
                    <a:pt x="2290" y="18"/>
                  </a:cubicBezTo>
                  <a:cubicBezTo>
                    <a:pt x="2383" y="17"/>
                    <a:pt x="2537" y="5"/>
                    <a:pt x="2596" y="3"/>
                  </a:cubicBezTo>
                  <a:cubicBezTo>
                    <a:pt x="2655" y="1"/>
                    <a:pt x="2651" y="3"/>
                    <a:pt x="2641" y="6"/>
                  </a:cubicBezTo>
                  <a:close/>
                </a:path>
              </a:pathLst>
            </a:custGeom>
            <a:gradFill rotWithShape="0">
              <a:gsLst>
                <a:gs pos="0">
                  <a:schemeClr val="accent2"/>
                </a:gs>
                <a:gs pos="100000">
                  <a:schemeClr val="bg2"/>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148" name="Freeform 28"/>
            <p:cNvSpPr>
              <a:spLocks/>
            </p:cNvSpPr>
            <p:nvPr userDrawn="1"/>
          </p:nvSpPr>
          <p:spPr bwMode="auto">
            <a:xfrm>
              <a:off x="0" y="4032"/>
              <a:ext cx="2041" cy="62"/>
            </a:xfrm>
            <a:custGeom>
              <a:avLst/>
              <a:gdLst>
                <a:gd name="T0" fmla="*/ 1893 w 2041"/>
                <a:gd name="T1" fmla="*/ 39 h 62"/>
                <a:gd name="T2" fmla="*/ 1578 w 2041"/>
                <a:gd name="T3" fmla="*/ 45 h 62"/>
                <a:gd name="T4" fmla="*/ 1011 w 2041"/>
                <a:gd name="T5" fmla="*/ 60 h 62"/>
                <a:gd name="T6" fmla="*/ 438 w 2041"/>
                <a:gd name="T7" fmla="*/ 57 h 62"/>
                <a:gd name="T8" fmla="*/ 0 w 2041"/>
                <a:gd name="T9" fmla="*/ 36 h 62"/>
                <a:gd name="T10" fmla="*/ 0 w 2041"/>
                <a:gd name="T11" fmla="*/ 3 h 62"/>
                <a:gd name="T12" fmla="*/ 210 w 2041"/>
                <a:gd name="T13" fmla="*/ 18 h 62"/>
                <a:gd name="T14" fmla="*/ 474 w 2041"/>
                <a:gd name="T15" fmla="*/ 21 h 62"/>
                <a:gd name="T16" fmla="*/ 678 w 2041"/>
                <a:gd name="T17" fmla="*/ 9 h 62"/>
                <a:gd name="T18" fmla="*/ 897 w 2041"/>
                <a:gd name="T19" fmla="*/ 9 h 62"/>
                <a:gd name="T20" fmla="*/ 1167 w 2041"/>
                <a:gd name="T21" fmla="*/ 30 h 62"/>
                <a:gd name="T22" fmla="*/ 1500 w 2041"/>
                <a:gd name="T23" fmla="*/ 24 h 62"/>
                <a:gd name="T24" fmla="*/ 1758 w 2041"/>
                <a:gd name="T25" fmla="*/ 3 h 62"/>
                <a:gd name="T26" fmla="*/ 1938 w 2041"/>
                <a:gd name="T27" fmla="*/ 18 h 62"/>
                <a:gd name="T28" fmla="*/ 2034 w 2041"/>
                <a:gd name="T29" fmla="*/ 33 h 62"/>
                <a:gd name="T30" fmla="*/ 1893 w 2041"/>
                <a:gd name="T31" fmla="*/ 39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041" h="62">
                  <a:moveTo>
                    <a:pt x="1893" y="39"/>
                  </a:moveTo>
                  <a:cubicBezTo>
                    <a:pt x="1817" y="41"/>
                    <a:pt x="1725" y="42"/>
                    <a:pt x="1578" y="45"/>
                  </a:cubicBezTo>
                  <a:cubicBezTo>
                    <a:pt x="1431" y="48"/>
                    <a:pt x="1201" y="58"/>
                    <a:pt x="1011" y="60"/>
                  </a:cubicBezTo>
                  <a:cubicBezTo>
                    <a:pt x="821" y="62"/>
                    <a:pt x="606" y="61"/>
                    <a:pt x="438" y="57"/>
                  </a:cubicBezTo>
                  <a:cubicBezTo>
                    <a:pt x="270" y="53"/>
                    <a:pt x="73" y="45"/>
                    <a:pt x="0" y="36"/>
                  </a:cubicBezTo>
                  <a:lnTo>
                    <a:pt x="0" y="3"/>
                  </a:lnTo>
                  <a:cubicBezTo>
                    <a:pt x="35" y="0"/>
                    <a:pt x="131" y="15"/>
                    <a:pt x="210" y="18"/>
                  </a:cubicBezTo>
                  <a:cubicBezTo>
                    <a:pt x="289" y="21"/>
                    <a:pt x="396" y="22"/>
                    <a:pt x="474" y="21"/>
                  </a:cubicBezTo>
                  <a:cubicBezTo>
                    <a:pt x="552" y="20"/>
                    <a:pt x="608" y="11"/>
                    <a:pt x="678" y="9"/>
                  </a:cubicBezTo>
                  <a:cubicBezTo>
                    <a:pt x="748" y="7"/>
                    <a:pt x="816" y="6"/>
                    <a:pt x="897" y="9"/>
                  </a:cubicBezTo>
                  <a:cubicBezTo>
                    <a:pt x="978" y="12"/>
                    <a:pt x="1067" y="28"/>
                    <a:pt x="1167" y="30"/>
                  </a:cubicBezTo>
                  <a:cubicBezTo>
                    <a:pt x="1267" y="32"/>
                    <a:pt x="1402" y="28"/>
                    <a:pt x="1500" y="24"/>
                  </a:cubicBezTo>
                  <a:cubicBezTo>
                    <a:pt x="1598" y="20"/>
                    <a:pt x="1685" y="4"/>
                    <a:pt x="1758" y="3"/>
                  </a:cubicBezTo>
                  <a:cubicBezTo>
                    <a:pt x="1831" y="2"/>
                    <a:pt x="1892" y="13"/>
                    <a:pt x="1938" y="18"/>
                  </a:cubicBezTo>
                  <a:cubicBezTo>
                    <a:pt x="1984" y="23"/>
                    <a:pt x="2041" y="30"/>
                    <a:pt x="2034" y="33"/>
                  </a:cubicBezTo>
                  <a:cubicBezTo>
                    <a:pt x="2027" y="36"/>
                    <a:pt x="1969" y="37"/>
                    <a:pt x="1893" y="39"/>
                  </a:cubicBezTo>
                  <a:close/>
                </a:path>
              </a:pathLst>
            </a:custGeom>
            <a:gradFill rotWithShape="0">
              <a:gsLst>
                <a:gs pos="0">
                  <a:schemeClr val="accent2"/>
                </a:gs>
                <a:gs pos="100000">
                  <a:schemeClr val="bg2"/>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grpSp>
      <p:sp>
        <p:nvSpPr>
          <p:cNvPr id="5149" name="Rectangle 29"/>
          <p:cNvSpPr>
            <a:spLocks noGrp="1" noChangeArrowheads="1"/>
          </p:cNvSpPr>
          <p:nvPr>
            <p:ph type="ctrTitle" sz="quarter"/>
          </p:nvPr>
        </p:nvSpPr>
        <p:spPr>
          <a:xfrm>
            <a:off x="685800" y="1868488"/>
            <a:ext cx="7772400" cy="1600200"/>
          </a:xfrm>
        </p:spPr>
        <p:txBody>
          <a:bodyPr anchorCtr="1"/>
          <a:lstStyle>
            <a:lvl1pPr>
              <a:defRPr/>
            </a:lvl1pPr>
          </a:lstStyle>
          <a:p>
            <a:pPr lvl="0"/>
            <a:r>
              <a:rPr lang="it-IT" altLang="it-IT" noProof="0" smtClean="0"/>
              <a:t>Fare clic per modificare lo stile del titolo dello schema</a:t>
            </a:r>
          </a:p>
        </p:txBody>
      </p:sp>
      <p:sp>
        <p:nvSpPr>
          <p:cNvPr id="5150" name="Rectangle 30"/>
          <p:cNvSpPr>
            <a:spLocks noGrp="1" noChangeArrowheads="1"/>
          </p:cNvSpPr>
          <p:nvPr>
            <p:ph type="subTitle" sz="quarter" idx="1"/>
          </p:nvPr>
        </p:nvSpPr>
        <p:spPr>
          <a:xfrm>
            <a:off x="1273175" y="3729038"/>
            <a:ext cx="6400800" cy="1371600"/>
          </a:xfrm>
        </p:spPr>
        <p:txBody>
          <a:bodyPr anchorCtr="1"/>
          <a:lstStyle>
            <a:lvl1pPr marL="0" indent="0" algn="ctr">
              <a:buFontTx/>
              <a:buNone/>
              <a:defRPr/>
            </a:lvl1pPr>
          </a:lstStyle>
          <a:p>
            <a:pPr lvl="0"/>
            <a:r>
              <a:rPr lang="it-IT" altLang="it-IT" noProof="0" smtClean="0"/>
              <a:t>Fare clic per modificare lo stile del sottotitolo dello schema</a:t>
            </a:r>
          </a:p>
        </p:txBody>
      </p:sp>
      <p:sp>
        <p:nvSpPr>
          <p:cNvPr id="5151" name="Rectangle 31"/>
          <p:cNvSpPr>
            <a:spLocks noGrp="1" noChangeArrowheads="1"/>
          </p:cNvSpPr>
          <p:nvPr>
            <p:ph type="dt" sz="quarter" idx="2"/>
          </p:nvPr>
        </p:nvSpPr>
        <p:spPr>
          <a:xfrm>
            <a:off x="685800" y="6348413"/>
            <a:ext cx="1905000" cy="457200"/>
          </a:xfrm>
        </p:spPr>
        <p:txBody>
          <a:bodyPr/>
          <a:lstStyle>
            <a:lvl1pPr>
              <a:defRPr/>
            </a:lvl1pPr>
          </a:lstStyle>
          <a:p>
            <a:endParaRPr lang="it-IT" altLang="it-IT"/>
          </a:p>
        </p:txBody>
      </p:sp>
      <p:sp>
        <p:nvSpPr>
          <p:cNvPr id="5152" name="Rectangle 32"/>
          <p:cNvSpPr>
            <a:spLocks noGrp="1" noChangeArrowheads="1"/>
          </p:cNvSpPr>
          <p:nvPr>
            <p:ph type="ftr" sz="quarter" idx="3"/>
          </p:nvPr>
        </p:nvSpPr>
        <p:spPr>
          <a:xfrm>
            <a:off x="3124200" y="6348413"/>
            <a:ext cx="2895600" cy="457200"/>
          </a:xfrm>
        </p:spPr>
        <p:txBody>
          <a:bodyPr/>
          <a:lstStyle>
            <a:lvl1pPr>
              <a:defRPr/>
            </a:lvl1pPr>
          </a:lstStyle>
          <a:p>
            <a:endParaRPr lang="it-IT" altLang="it-IT"/>
          </a:p>
        </p:txBody>
      </p:sp>
      <p:sp>
        <p:nvSpPr>
          <p:cNvPr id="5153" name="Rectangle 33"/>
          <p:cNvSpPr>
            <a:spLocks noGrp="1" noChangeArrowheads="1"/>
          </p:cNvSpPr>
          <p:nvPr>
            <p:ph type="sldNum" sz="quarter" idx="4"/>
          </p:nvPr>
        </p:nvSpPr>
        <p:spPr>
          <a:xfrm>
            <a:off x="6553200" y="6348413"/>
            <a:ext cx="1905000" cy="457200"/>
          </a:xfrm>
        </p:spPr>
        <p:txBody>
          <a:bodyPr/>
          <a:lstStyle>
            <a:lvl1pPr>
              <a:defRPr/>
            </a:lvl1pPr>
          </a:lstStyle>
          <a:p>
            <a:fld id="{6FE6A576-D5D8-41B0-AAC9-CDB59BAE16F6}" type="slidenum">
              <a:rPr lang="it-IT" altLang="it-IT"/>
              <a:pPr/>
              <a:t>‹N›</a:t>
            </a:fld>
            <a:endParaRPr lang="it-IT" alt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endParaRPr lang="it-IT" altLang="it-IT"/>
          </a:p>
        </p:txBody>
      </p:sp>
      <p:sp>
        <p:nvSpPr>
          <p:cNvPr id="5" name="Segnaposto piè di pagina 4"/>
          <p:cNvSpPr>
            <a:spLocks noGrp="1"/>
          </p:cNvSpPr>
          <p:nvPr>
            <p:ph type="ftr" sz="quarter" idx="11"/>
          </p:nvPr>
        </p:nvSpPr>
        <p:spPr/>
        <p:txBody>
          <a:bodyPr/>
          <a:lstStyle>
            <a:lvl1pPr>
              <a:defRPr/>
            </a:lvl1pPr>
          </a:lstStyle>
          <a:p>
            <a:endParaRPr lang="it-IT" altLang="it-IT"/>
          </a:p>
        </p:txBody>
      </p:sp>
      <p:sp>
        <p:nvSpPr>
          <p:cNvPr id="6" name="Segnaposto numero diapositiva 5"/>
          <p:cNvSpPr>
            <a:spLocks noGrp="1"/>
          </p:cNvSpPr>
          <p:nvPr>
            <p:ph type="sldNum" sz="quarter" idx="12"/>
          </p:nvPr>
        </p:nvSpPr>
        <p:spPr/>
        <p:txBody>
          <a:bodyPr/>
          <a:lstStyle>
            <a:lvl1pPr>
              <a:defRPr/>
            </a:lvl1pPr>
          </a:lstStyle>
          <a:p>
            <a:fld id="{6EBBF433-4AE9-4213-A83D-9B846ACDAF33}" type="slidenum">
              <a:rPr lang="it-IT" altLang="it-IT"/>
              <a:pPr/>
              <a:t>‹N›</a:t>
            </a:fld>
            <a:endParaRPr lang="it-IT" altLang="it-IT"/>
          </a:p>
        </p:txBody>
      </p:sp>
    </p:spTree>
    <p:extLst>
      <p:ext uri="{BB962C8B-B14F-4D97-AF65-F5344CB8AC3E}">
        <p14:creationId xmlns:p14="http://schemas.microsoft.com/office/powerpoint/2010/main" val="2682612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0" y="768350"/>
            <a:ext cx="1943100" cy="5327650"/>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685800" y="768350"/>
            <a:ext cx="5676900" cy="532765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endParaRPr lang="it-IT" altLang="it-IT"/>
          </a:p>
        </p:txBody>
      </p:sp>
      <p:sp>
        <p:nvSpPr>
          <p:cNvPr id="5" name="Segnaposto piè di pagina 4"/>
          <p:cNvSpPr>
            <a:spLocks noGrp="1"/>
          </p:cNvSpPr>
          <p:nvPr>
            <p:ph type="ftr" sz="quarter" idx="11"/>
          </p:nvPr>
        </p:nvSpPr>
        <p:spPr/>
        <p:txBody>
          <a:bodyPr/>
          <a:lstStyle>
            <a:lvl1pPr>
              <a:defRPr/>
            </a:lvl1pPr>
          </a:lstStyle>
          <a:p>
            <a:endParaRPr lang="it-IT" altLang="it-IT"/>
          </a:p>
        </p:txBody>
      </p:sp>
      <p:sp>
        <p:nvSpPr>
          <p:cNvPr id="6" name="Segnaposto numero diapositiva 5"/>
          <p:cNvSpPr>
            <a:spLocks noGrp="1"/>
          </p:cNvSpPr>
          <p:nvPr>
            <p:ph type="sldNum" sz="quarter" idx="12"/>
          </p:nvPr>
        </p:nvSpPr>
        <p:spPr/>
        <p:txBody>
          <a:bodyPr/>
          <a:lstStyle>
            <a:lvl1pPr>
              <a:defRPr/>
            </a:lvl1pPr>
          </a:lstStyle>
          <a:p>
            <a:fld id="{059A6924-999E-4463-BF41-711AA0FFDD45}" type="slidenum">
              <a:rPr lang="it-IT" altLang="it-IT"/>
              <a:pPr/>
              <a:t>‹N›</a:t>
            </a:fld>
            <a:endParaRPr lang="it-IT" altLang="it-IT"/>
          </a:p>
        </p:txBody>
      </p:sp>
    </p:spTree>
    <p:extLst>
      <p:ext uri="{BB962C8B-B14F-4D97-AF65-F5344CB8AC3E}">
        <p14:creationId xmlns:p14="http://schemas.microsoft.com/office/powerpoint/2010/main" val="98030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endParaRPr lang="it-IT" altLang="it-IT"/>
          </a:p>
        </p:txBody>
      </p:sp>
      <p:sp>
        <p:nvSpPr>
          <p:cNvPr id="5" name="Segnaposto piè di pagina 4"/>
          <p:cNvSpPr>
            <a:spLocks noGrp="1"/>
          </p:cNvSpPr>
          <p:nvPr>
            <p:ph type="ftr" sz="quarter" idx="11"/>
          </p:nvPr>
        </p:nvSpPr>
        <p:spPr/>
        <p:txBody>
          <a:bodyPr/>
          <a:lstStyle>
            <a:lvl1pPr>
              <a:defRPr/>
            </a:lvl1pPr>
          </a:lstStyle>
          <a:p>
            <a:endParaRPr lang="it-IT" altLang="it-IT"/>
          </a:p>
        </p:txBody>
      </p:sp>
      <p:sp>
        <p:nvSpPr>
          <p:cNvPr id="6" name="Segnaposto numero diapositiva 5"/>
          <p:cNvSpPr>
            <a:spLocks noGrp="1"/>
          </p:cNvSpPr>
          <p:nvPr>
            <p:ph type="sldNum" sz="quarter" idx="12"/>
          </p:nvPr>
        </p:nvSpPr>
        <p:spPr/>
        <p:txBody>
          <a:bodyPr/>
          <a:lstStyle>
            <a:lvl1pPr>
              <a:defRPr/>
            </a:lvl1pPr>
          </a:lstStyle>
          <a:p>
            <a:fld id="{00ED4026-5333-44AC-9783-6BE27964FC6B}" type="slidenum">
              <a:rPr lang="it-IT" altLang="it-IT"/>
              <a:pPr/>
              <a:t>‹N›</a:t>
            </a:fld>
            <a:endParaRPr lang="it-IT" altLang="it-IT"/>
          </a:p>
        </p:txBody>
      </p:sp>
    </p:spTree>
    <p:extLst>
      <p:ext uri="{BB962C8B-B14F-4D97-AF65-F5344CB8AC3E}">
        <p14:creationId xmlns:p14="http://schemas.microsoft.com/office/powerpoint/2010/main" val="3100741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endParaRPr lang="it-IT" altLang="it-IT"/>
          </a:p>
        </p:txBody>
      </p:sp>
      <p:sp>
        <p:nvSpPr>
          <p:cNvPr id="5" name="Segnaposto piè di pagina 4"/>
          <p:cNvSpPr>
            <a:spLocks noGrp="1"/>
          </p:cNvSpPr>
          <p:nvPr>
            <p:ph type="ftr" sz="quarter" idx="11"/>
          </p:nvPr>
        </p:nvSpPr>
        <p:spPr/>
        <p:txBody>
          <a:bodyPr/>
          <a:lstStyle>
            <a:lvl1pPr>
              <a:defRPr/>
            </a:lvl1pPr>
          </a:lstStyle>
          <a:p>
            <a:endParaRPr lang="it-IT" altLang="it-IT"/>
          </a:p>
        </p:txBody>
      </p:sp>
      <p:sp>
        <p:nvSpPr>
          <p:cNvPr id="6" name="Segnaposto numero diapositiva 5"/>
          <p:cNvSpPr>
            <a:spLocks noGrp="1"/>
          </p:cNvSpPr>
          <p:nvPr>
            <p:ph type="sldNum" sz="quarter" idx="12"/>
          </p:nvPr>
        </p:nvSpPr>
        <p:spPr/>
        <p:txBody>
          <a:bodyPr/>
          <a:lstStyle>
            <a:lvl1pPr>
              <a:defRPr/>
            </a:lvl1pPr>
          </a:lstStyle>
          <a:p>
            <a:fld id="{7439205C-4902-4E0F-B1E4-7D565A6EE99F}" type="slidenum">
              <a:rPr lang="it-IT" altLang="it-IT"/>
              <a:pPr/>
              <a:t>‹N›</a:t>
            </a:fld>
            <a:endParaRPr lang="it-IT" altLang="it-IT"/>
          </a:p>
        </p:txBody>
      </p:sp>
    </p:spTree>
    <p:extLst>
      <p:ext uri="{BB962C8B-B14F-4D97-AF65-F5344CB8AC3E}">
        <p14:creationId xmlns:p14="http://schemas.microsoft.com/office/powerpoint/2010/main" val="1277777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lvl1pPr>
              <a:defRPr/>
            </a:lvl1pPr>
          </a:lstStyle>
          <a:p>
            <a:endParaRPr lang="it-IT" altLang="it-IT"/>
          </a:p>
        </p:txBody>
      </p:sp>
      <p:sp>
        <p:nvSpPr>
          <p:cNvPr id="6" name="Segnaposto piè di pagina 5"/>
          <p:cNvSpPr>
            <a:spLocks noGrp="1"/>
          </p:cNvSpPr>
          <p:nvPr>
            <p:ph type="ftr" sz="quarter" idx="11"/>
          </p:nvPr>
        </p:nvSpPr>
        <p:spPr/>
        <p:txBody>
          <a:bodyPr/>
          <a:lstStyle>
            <a:lvl1pPr>
              <a:defRPr/>
            </a:lvl1pPr>
          </a:lstStyle>
          <a:p>
            <a:endParaRPr lang="it-IT" altLang="it-IT"/>
          </a:p>
        </p:txBody>
      </p:sp>
      <p:sp>
        <p:nvSpPr>
          <p:cNvPr id="7" name="Segnaposto numero diapositiva 6"/>
          <p:cNvSpPr>
            <a:spLocks noGrp="1"/>
          </p:cNvSpPr>
          <p:nvPr>
            <p:ph type="sldNum" sz="quarter" idx="12"/>
          </p:nvPr>
        </p:nvSpPr>
        <p:spPr/>
        <p:txBody>
          <a:bodyPr/>
          <a:lstStyle>
            <a:lvl1pPr>
              <a:defRPr/>
            </a:lvl1pPr>
          </a:lstStyle>
          <a:p>
            <a:fld id="{E19699C5-D4B2-400A-B339-5AF4BAC6F630}" type="slidenum">
              <a:rPr lang="it-IT" altLang="it-IT"/>
              <a:pPr/>
              <a:t>‹N›</a:t>
            </a:fld>
            <a:endParaRPr lang="it-IT" altLang="it-IT"/>
          </a:p>
        </p:txBody>
      </p:sp>
    </p:spTree>
    <p:extLst>
      <p:ext uri="{BB962C8B-B14F-4D97-AF65-F5344CB8AC3E}">
        <p14:creationId xmlns:p14="http://schemas.microsoft.com/office/powerpoint/2010/main" val="67002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lvl1pPr>
              <a:defRPr/>
            </a:lvl1pPr>
          </a:lstStyle>
          <a:p>
            <a:endParaRPr lang="it-IT" altLang="it-IT"/>
          </a:p>
        </p:txBody>
      </p:sp>
      <p:sp>
        <p:nvSpPr>
          <p:cNvPr id="8" name="Segnaposto piè di pagina 7"/>
          <p:cNvSpPr>
            <a:spLocks noGrp="1"/>
          </p:cNvSpPr>
          <p:nvPr>
            <p:ph type="ftr" sz="quarter" idx="11"/>
          </p:nvPr>
        </p:nvSpPr>
        <p:spPr/>
        <p:txBody>
          <a:bodyPr/>
          <a:lstStyle>
            <a:lvl1pPr>
              <a:defRPr/>
            </a:lvl1pPr>
          </a:lstStyle>
          <a:p>
            <a:endParaRPr lang="it-IT" altLang="it-IT"/>
          </a:p>
        </p:txBody>
      </p:sp>
      <p:sp>
        <p:nvSpPr>
          <p:cNvPr id="9" name="Segnaposto numero diapositiva 8"/>
          <p:cNvSpPr>
            <a:spLocks noGrp="1"/>
          </p:cNvSpPr>
          <p:nvPr>
            <p:ph type="sldNum" sz="quarter" idx="12"/>
          </p:nvPr>
        </p:nvSpPr>
        <p:spPr/>
        <p:txBody>
          <a:bodyPr/>
          <a:lstStyle>
            <a:lvl1pPr>
              <a:defRPr/>
            </a:lvl1pPr>
          </a:lstStyle>
          <a:p>
            <a:fld id="{3F8659B9-8305-483B-A4F8-F980BA5E4926}" type="slidenum">
              <a:rPr lang="it-IT" altLang="it-IT"/>
              <a:pPr/>
              <a:t>‹N›</a:t>
            </a:fld>
            <a:endParaRPr lang="it-IT" altLang="it-IT"/>
          </a:p>
        </p:txBody>
      </p:sp>
    </p:spTree>
    <p:extLst>
      <p:ext uri="{BB962C8B-B14F-4D97-AF65-F5344CB8AC3E}">
        <p14:creationId xmlns:p14="http://schemas.microsoft.com/office/powerpoint/2010/main" val="731313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lvl1pPr>
              <a:defRPr/>
            </a:lvl1pPr>
          </a:lstStyle>
          <a:p>
            <a:endParaRPr lang="it-IT" altLang="it-IT"/>
          </a:p>
        </p:txBody>
      </p:sp>
      <p:sp>
        <p:nvSpPr>
          <p:cNvPr id="4" name="Segnaposto piè di pagina 3"/>
          <p:cNvSpPr>
            <a:spLocks noGrp="1"/>
          </p:cNvSpPr>
          <p:nvPr>
            <p:ph type="ftr" sz="quarter" idx="11"/>
          </p:nvPr>
        </p:nvSpPr>
        <p:spPr/>
        <p:txBody>
          <a:bodyPr/>
          <a:lstStyle>
            <a:lvl1pPr>
              <a:defRPr/>
            </a:lvl1pPr>
          </a:lstStyle>
          <a:p>
            <a:endParaRPr lang="it-IT" altLang="it-IT"/>
          </a:p>
        </p:txBody>
      </p:sp>
      <p:sp>
        <p:nvSpPr>
          <p:cNvPr id="5" name="Segnaposto numero diapositiva 4"/>
          <p:cNvSpPr>
            <a:spLocks noGrp="1"/>
          </p:cNvSpPr>
          <p:nvPr>
            <p:ph type="sldNum" sz="quarter" idx="12"/>
          </p:nvPr>
        </p:nvSpPr>
        <p:spPr/>
        <p:txBody>
          <a:bodyPr/>
          <a:lstStyle>
            <a:lvl1pPr>
              <a:defRPr/>
            </a:lvl1pPr>
          </a:lstStyle>
          <a:p>
            <a:fld id="{8ACF8D6A-A5E7-4DDA-A808-2428C6EFB04C}" type="slidenum">
              <a:rPr lang="it-IT" altLang="it-IT"/>
              <a:pPr/>
              <a:t>‹N›</a:t>
            </a:fld>
            <a:endParaRPr lang="it-IT" altLang="it-IT"/>
          </a:p>
        </p:txBody>
      </p:sp>
    </p:spTree>
    <p:extLst>
      <p:ext uri="{BB962C8B-B14F-4D97-AF65-F5344CB8AC3E}">
        <p14:creationId xmlns:p14="http://schemas.microsoft.com/office/powerpoint/2010/main" val="1340628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lvl1pPr>
              <a:defRPr/>
            </a:lvl1pPr>
          </a:lstStyle>
          <a:p>
            <a:endParaRPr lang="it-IT" altLang="it-IT"/>
          </a:p>
        </p:txBody>
      </p:sp>
      <p:sp>
        <p:nvSpPr>
          <p:cNvPr id="3" name="Segnaposto piè di pagina 2"/>
          <p:cNvSpPr>
            <a:spLocks noGrp="1"/>
          </p:cNvSpPr>
          <p:nvPr>
            <p:ph type="ftr" sz="quarter" idx="11"/>
          </p:nvPr>
        </p:nvSpPr>
        <p:spPr/>
        <p:txBody>
          <a:bodyPr/>
          <a:lstStyle>
            <a:lvl1pPr>
              <a:defRPr/>
            </a:lvl1pPr>
          </a:lstStyle>
          <a:p>
            <a:endParaRPr lang="it-IT" altLang="it-IT"/>
          </a:p>
        </p:txBody>
      </p:sp>
      <p:sp>
        <p:nvSpPr>
          <p:cNvPr id="4" name="Segnaposto numero diapositiva 3"/>
          <p:cNvSpPr>
            <a:spLocks noGrp="1"/>
          </p:cNvSpPr>
          <p:nvPr>
            <p:ph type="sldNum" sz="quarter" idx="12"/>
          </p:nvPr>
        </p:nvSpPr>
        <p:spPr/>
        <p:txBody>
          <a:bodyPr/>
          <a:lstStyle>
            <a:lvl1pPr>
              <a:defRPr/>
            </a:lvl1pPr>
          </a:lstStyle>
          <a:p>
            <a:fld id="{43B1088B-E4AE-4C08-9146-143449DE18FB}" type="slidenum">
              <a:rPr lang="it-IT" altLang="it-IT"/>
              <a:pPr/>
              <a:t>‹N›</a:t>
            </a:fld>
            <a:endParaRPr lang="it-IT" altLang="it-IT"/>
          </a:p>
        </p:txBody>
      </p:sp>
    </p:spTree>
    <p:extLst>
      <p:ext uri="{BB962C8B-B14F-4D97-AF65-F5344CB8AC3E}">
        <p14:creationId xmlns:p14="http://schemas.microsoft.com/office/powerpoint/2010/main" val="3077775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lvl1pPr>
              <a:defRPr/>
            </a:lvl1pPr>
          </a:lstStyle>
          <a:p>
            <a:endParaRPr lang="it-IT" altLang="it-IT"/>
          </a:p>
        </p:txBody>
      </p:sp>
      <p:sp>
        <p:nvSpPr>
          <p:cNvPr id="6" name="Segnaposto piè di pagina 5"/>
          <p:cNvSpPr>
            <a:spLocks noGrp="1"/>
          </p:cNvSpPr>
          <p:nvPr>
            <p:ph type="ftr" sz="quarter" idx="11"/>
          </p:nvPr>
        </p:nvSpPr>
        <p:spPr/>
        <p:txBody>
          <a:bodyPr/>
          <a:lstStyle>
            <a:lvl1pPr>
              <a:defRPr/>
            </a:lvl1pPr>
          </a:lstStyle>
          <a:p>
            <a:endParaRPr lang="it-IT" altLang="it-IT"/>
          </a:p>
        </p:txBody>
      </p:sp>
      <p:sp>
        <p:nvSpPr>
          <p:cNvPr id="7" name="Segnaposto numero diapositiva 6"/>
          <p:cNvSpPr>
            <a:spLocks noGrp="1"/>
          </p:cNvSpPr>
          <p:nvPr>
            <p:ph type="sldNum" sz="quarter" idx="12"/>
          </p:nvPr>
        </p:nvSpPr>
        <p:spPr/>
        <p:txBody>
          <a:bodyPr/>
          <a:lstStyle>
            <a:lvl1pPr>
              <a:defRPr/>
            </a:lvl1pPr>
          </a:lstStyle>
          <a:p>
            <a:fld id="{D2B982DE-5CC0-4BB4-88A6-5964F6788599}" type="slidenum">
              <a:rPr lang="it-IT" altLang="it-IT"/>
              <a:pPr/>
              <a:t>‹N›</a:t>
            </a:fld>
            <a:endParaRPr lang="it-IT" altLang="it-IT"/>
          </a:p>
        </p:txBody>
      </p:sp>
    </p:spTree>
    <p:extLst>
      <p:ext uri="{BB962C8B-B14F-4D97-AF65-F5344CB8AC3E}">
        <p14:creationId xmlns:p14="http://schemas.microsoft.com/office/powerpoint/2010/main" val="229542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lvl1pPr>
              <a:defRPr/>
            </a:lvl1pPr>
          </a:lstStyle>
          <a:p>
            <a:endParaRPr lang="it-IT" altLang="it-IT"/>
          </a:p>
        </p:txBody>
      </p:sp>
      <p:sp>
        <p:nvSpPr>
          <p:cNvPr id="6" name="Segnaposto piè di pagina 5"/>
          <p:cNvSpPr>
            <a:spLocks noGrp="1"/>
          </p:cNvSpPr>
          <p:nvPr>
            <p:ph type="ftr" sz="quarter" idx="11"/>
          </p:nvPr>
        </p:nvSpPr>
        <p:spPr/>
        <p:txBody>
          <a:bodyPr/>
          <a:lstStyle>
            <a:lvl1pPr>
              <a:defRPr/>
            </a:lvl1pPr>
          </a:lstStyle>
          <a:p>
            <a:endParaRPr lang="it-IT" altLang="it-IT"/>
          </a:p>
        </p:txBody>
      </p:sp>
      <p:sp>
        <p:nvSpPr>
          <p:cNvPr id="7" name="Segnaposto numero diapositiva 6"/>
          <p:cNvSpPr>
            <a:spLocks noGrp="1"/>
          </p:cNvSpPr>
          <p:nvPr>
            <p:ph type="sldNum" sz="quarter" idx="12"/>
          </p:nvPr>
        </p:nvSpPr>
        <p:spPr/>
        <p:txBody>
          <a:bodyPr/>
          <a:lstStyle>
            <a:lvl1pPr>
              <a:defRPr/>
            </a:lvl1pPr>
          </a:lstStyle>
          <a:p>
            <a:fld id="{F7224B7F-4942-4E31-A4B9-9C3444B3958A}" type="slidenum">
              <a:rPr lang="it-IT" altLang="it-IT"/>
              <a:pPr/>
              <a:t>‹N›</a:t>
            </a:fld>
            <a:endParaRPr lang="it-IT" altLang="it-IT"/>
          </a:p>
        </p:txBody>
      </p:sp>
    </p:spTree>
    <p:extLst>
      <p:ext uri="{BB962C8B-B14F-4D97-AF65-F5344CB8AC3E}">
        <p14:creationId xmlns:p14="http://schemas.microsoft.com/office/powerpoint/2010/main" val="14258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18" Type="http://schemas.openxmlformats.org/officeDocument/2006/relationships/image" Target="../media/image6.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56700" cy="757238"/>
            <a:chOff x="0" y="0"/>
            <a:chExt cx="5768" cy="477"/>
          </a:xfrm>
        </p:grpSpPr>
        <p:sp>
          <p:nvSpPr>
            <p:cNvPr id="1027" name="Freeform 3"/>
            <p:cNvSpPr>
              <a:spLocks/>
            </p:cNvSpPr>
            <p:nvPr userDrawn="1"/>
          </p:nvSpPr>
          <p:spPr bwMode="auto">
            <a:xfrm>
              <a:off x="5" y="0"/>
              <a:ext cx="5763" cy="477"/>
            </a:xfrm>
            <a:custGeom>
              <a:avLst/>
              <a:gdLst>
                <a:gd name="T0" fmla="*/ 0 w 5763"/>
                <a:gd name="T1" fmla="*/ 450 h 477"/>
                <a:gd name="T2" fmla="*/ 3 w 5763"/>
                <a:gd name="T3" fmla="*/ 0 h 477"/>
                <a:gd name="T4" fmla="*/ 5763 w 5763"/>
                <a:gd name="T5" fmla="*/ 0 h 477"/>
                <a:gd name="T6" fmla="*/ 5763 w 5763"/>
                <a:gd name="T7" fmla="*/ 465 h 477"/>
                <a:gd name="T8" fmla="*/ 4821 w 5763"/>
                <a:gd name="T9" fmla="*/ 477 h 477"/>
                <a:gd name="T10" fmla="*/ 4326 w 5763"/>
                <a:gd name="T11" fmla="*/ 447 h 477"/>
                <a:gd name="T12" fmla="*/ 3783 w 5763"/>
                <a:gd name="T13" fmla="*/ 465 h 477"/>
                <a:gd name="T14" fmla="*/ 3417 w 5763"/>
                <a:gd name="T15" fmla="*/ 456 h 477"/>
                <a:gd name="T16" fmla="*/ 2973 w 5763"/>
                <a:gd name="T17" fmla="*/ 459 h 477"/>
                <a:gd name="T18" fmla="*/ 2451 w 5763"/>
                <a:gd name="T19" fmla="*/ 453 h 477"/>
                <a:gd name="T20" fmla="*/ 2289 w 5763"/>
                <a:gd name="T21" fmla="*/ 441 h 477"/>
                <a:gd name="T22" fmla="*/ 2010 w 5763"/>
                <a:gd name="T23" fmla="*/ 453 h 477"/>
                <a:gd name="T24" fmla="*/ 1827 w 5763"/>
                <a:gd name="T25" fmla="*/ 450 h 477"/>
                <a:gd name="T26" fmla="*/ 1215 w 5763"/>
                <a:gd name="T27" fmla="*/ 465 h 477"/>
                <a:gd name="T28" fmla="*/ 660 w 5763"/>
                <a:gd name="T29" fmla="*/ 456 h 477"/>
                <a:gd name="T30" fmla="*/ 0 w 5763"/>
                <a:gd name="T31" fmla="*/ 450 h 4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763" h="477">
                  <a:moveTo>
                    <a:pt x="0" y="450"/>
                  </a:moveTo>
                  <a:lnTo>
                    <a:pt x="3" y="0"/>
                  </a:lnTo>
                  <a:lnTo>
                    <a:pt x="5763" y="0"/>
                  </a:lnTo>
                  <a:lnTo>
                    <a:pt x="5763" y="465"/>
                  </a:lnTo>
                  <a:lnTo>
                    <a:pt x="4821" y="477"/>
                  </a:lnTo>
                  <a:lnTo>
                    <a:pt x="4326" y="447"/>
                  </a:lnTo>
                  <a:lnTo>
                    <a:pt x="3783" y="465"/>
                  </a:lnTo>
                  <a:lnTo>
                    <a:pt x="3417" y="456"/>
                  </a:lnTo>
                  <a:lnTo>
                    <a:pt x="2973" y="459"/>
                  </a:lnTo>
                  <a:lnTo>
                    <a:pt x="2451" y="453"/>
                  </a:lnTo>
                  <a:lnTo>
                    <a:pt x="2289" y="441"/>
                  </a:lnTo>
                  <a:lnTo>
                    <a:pt x="2010" y="453"/>
                  </a:lnTo>
                  <a:lnTo>
                    <a:pt x="1827" y="450"/>
                  </a:lnTo>
                  <a:lnTo>
                    <a:pt x="1215" y="465"/>
                  </a:lnTo>
                  <a:lnTo>
                    <a:pt x="660" y="456"/>
                  </a:lnTo>
                  <a:lnTo>
                    <a:pt x="0" y="450"/>
                  </a:lnTo>
                  <a:close/>
                </a:path>
              </a:pathLst>
            </a:custGeom>
            <a:solidFill>
              <a:schemeClr val="accent2">
                <a:alpha val="50000"/>
              </a:schemeClr>
            </a:solid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028" name="Freeform 4"/>
            <p:cNvSpPr>
              <a:spLocks/>
            </p:cNvSpPr>
            <p:nvPr userDrawn="1"/>
          </p:nvSpPr>
          <p:spPr bwMode="auto">
            <a:xfrm>
              <a:off x="0" y="98"/>
              <a:ext cx="256" cy="253"/>
            </a:xfrm>
            <a:custGeom>
              <a:avLst/>
              <a:gdLst>
                <a:gd name="T0" fmla="*/ 8 w 256"/>
                <a:gd name="T1" fmla="*/ 190 h 253"/>
                <a:gd name="T2" fmla="*/ 71 w 256"/>
                <a:gd name="T3" fmla="*/ 115 h 253"/>
                <a:gd name="T4" fmla="*/ 203 w 256"/>
                <a:gd name="T5" fmla="*/ 16 h 253"/>
                <a:gd name="T6" fmla="*/ 251 w 256"/>
                <a:gd name="T7" fmla="*/ 19 h 253"/>
                <a:gd name="T8" fmla="*/ 236 w 256"/>
                <a:gd name="T9" fmla="*/ 46 h 253"/>
                <a:gd name="T10" fmla="*/ 176 w 256"/>
                <a:gd name="T11" fmla="*/ 82 h 253"/>
                <a:gd name="T12" fmla="*/ 92 w 256"/>
                <a:gd name="T13" fmla="*/ 154 h 253"/>
                <a:gd name="T14" fmla="*/ 23 w 256"/>
                <a:gd name="T15" fmla="*/ 247 h 253"/>
                <a:gd name="T16" fmla="*/ 8 w 256"/>
                <a:gd name="T17" fmla="*/ 190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6" h="253">
                  <a:moveTo>
                    <a:pt x="8" y="190"/>
                  </a:moveTo>
                  <a:cubicBezTo>
                    <a:pt x="16" y="168"/>
                    <a:pt x="38" y="144"/>
                    <a:pt x="71" y="115"/>
                  </a:cubicBezTo>
                  <a:cubicBezTo>
                    <a:pt x="104" y="86"/>
                    <a:pt x="173" y="32"/>
                    <a:pt x="203" y="16"/>
                  </a:cubicBezTo>
                  <a:cubicBezTo>
                    <a:pt x="233" y="0"/>
                    <a:pt x="246" y="14"/>
                    <a:pt x="251" y="19"/>
                  </a:cubicBezTo>
                  <a:cubicBezTo>
                    <a:pt x="256" y="24"/>
                    <a:pt x="249" y="35"/>
                    <a:pt x="236" y="46"/>
                  </a:cubicBezTo>
                  <a:cubicBezTo>
                    <a:pt x="223" y="57"/>
                    <a:pt x="200" y="64"/>
                    <a:pt x="176" y="82"/>
                  </a:cubicBezTo>
                  <a:cubicBezTo>
                    <a:pt x="152" y="100"/>
                    <a:pt x="118" y="126"/>
                    <a:pt x="92" y="154"/>
                  </a:cubicBezTo>
                  <a:cubicBezTo>
                    <a:pt x="66" y="182"/>
                    <a:pt x="36" y="241"/>
                    <a:pt x="23" y="247"/>
                  </a:cubicBezTo>
                  <a:cubicBezTo>
                    <a:pt x="10" y="253"/>
                    <a:pt x="0" y="212"/>
                    <a:pt x="8" y="190"/>
                  </a:cubicBezTo>
                  <a:close/>
                </a:path>
              </a:pathLst>
            </a:custGeom>
            <a:gradFill rotWithShape="0">
              <a:gsLst>
                <a:gs pos="0">
                  <a:schemeClr val="accent2"/>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029" name="Freeform 5"/>
            <p:cNvSpPr>
              <a:spLocks/>
            </p:cNvSpPr>
            <p:nvPr userDrawn="1"/>
          </p:nvSpPr>
          <p:spPr bwMode="auto">
            <a:xfrm>
              <a:off x="56" y="0"/>
              <a:ext cx="708" cy="459"/>
            </a:xfrm>
            <a:custGeom>
              <a:avLst/>
              <a:gdLst>
                <a:gd name="T0" fmla="*/ 0 w 708"/>
                <a:gd name="T1" fmla="*/ 432 h 459"/>
                <a:gd name="T2" fmla="*/ 0 w 708"/>
                <a:gd name="T3" fmla="*/ 453 h 459"/>
                <a:gd name="T4" fmla="*/ 72 w 708"/>
                <a:gd name="T5" fmla="*/ 324 h 459"/>
                <a:gd name="T6" fmla="*/ 198 w 708"/>
                <a:gd name="T7" fmla="*/ 201 h 459"/>
                <a:gd name="T8" fmla="*/ 366 w 708"/>
                <a:gd name="T9" fmla="*/ 102 h 459"/>
                <a:gd name="T10" fmla="*/ 531 w 708"/>
                <a:gd name="T11" fmla="*/ 36 h 459"/>
                <a:gd name="T12" fmla="*/ 609 w 708"/>
                <a:gd name="T13" fmla="*/ 0 h 459"/>
                <a:gd name="T14" fmla="*/ 708 w 708"/>
                <a:gd name="T15" fmla="*/ 3 h 459"/>
                <a:gd name="T16" fmla="*/ 591 w 708"/>
                <a:gd name="T17" fmla="*/ 66 h 459"/>
                <a:gd name="T18" fmla="*/ 417 w 708"/>
                <a:gd name="T19" fmla="*/ 126 h 459"/>
                <a:gd name="T20" fmla="*/ 237 w 708"/>
                <a:gd name="T21" fmla="*/ 231 h 459"/>
                <a:gd name="T22" fmla="*/ 117 w 708"/>
                <a:gd name="T23" fmla="*/ 345 h 459"/>
                <a:gd name="T24" fmla="*/ 51 w 708"/>
                <a:gd name="T25" fmla="*/ 459 h 459"/>
                <a:gd name="T26" fmla="*/ 0 w 708"/>
                <a:gd name="T27" fmla="*/ 453 h 4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08" h="459">
                  <a:moveTo>
                    <a:pt x="0" y="432"/>
                  </a:moveTo>
                  <a:lnTo>
                    <a:pt x="0" y="453"/>
                  </a:lnTo>
                  <a:cubicBezTo>
                    <a:pt x="12" y="435"/>
                    <a:pt x="39" y="366"/>
                    <a:pt x="72" y="324"/>
                  </a:cubicBezTo>
                  <a:cubicBezTo>
                    <a:pt x="105" y="282"/>
                    <a:pt x="149" y="238"/>
                    <a:pt x="198" y="201"/>
                  </a:cubicBezTo>
                  <a:cubicBezTo>
                    <a:pt x="247" y="164"/>
                    <a:pt x="311" y="129"/>
                    <a:pt x="366" y="102"/>
                  </a:cubicBezTo>
                  <a:cubicBezTo>
                    <a:pt x="421" y="75"/>
                    <a:pt x="490" y="53"/>
                    <a:pt x="531" y="36"/>
                  </a:cubicBezTo>
                  <a:cubicBezTo>
                    <a:pt x="572" y="19"/>
                    <a:pt x="580" y="5"/>
                    <a:pt x="609" y="0"/>
                  </a:cubicBezTo>
                  <a:lnTo>
                    <a:pt x="708" y="3"/>
                  </a:lnTo>
                  <a:cubicBezTo>
                    <a:pt x="705" y="14"/>
                    <a:pt x="640" y="45"/>
                    <a:pt x="591" y="66"/>
                  </a:cubicBezTo>
                  <a:cubicBezTo>
                    <a:pt x="542" y="87"/>
                    <a:pt x="476" y="98"/>
                    <a:pt x="417" y="126"/>
                  </a:cubicBezTo>
                  <a:cubicBezTo>
                    <a:pt x="358" y="154"/>
                    <a:pt x="287" y="195"/>
                    <a:pt x="237" y="231"/>
                  </a:cubicBezTo>
                  <a:cubicBezTo>
                    <a:pt x="187" y="267"/>
                    <a:pt x="148" y="307"/>
                    <a:pt x="117" y="345"/>
                  </a:cubicBezTo>
                  <a:cubicBezTo>
                    <a:pt x="86" y="383"/>
                    <a:pt x="70" y="441"/>
                    <a:pt x="51" y="459"/>
                  </a:cubicBezTo>
                  <a:lnTo>
                    <a:pt x="0" y="453"/>
                  </a:lnTo>
                </a:path>
              </a:pathLst>
            </a:custGeom>
            <a:gradFill rotWithShape="0">
              <a:gsLst>
                <a:gs pos="0">
                  <a:schemeClr val="bg2"/>
                </a:gs>
                <a:gs pos="50000">
                  <a:schemeClr val="accent2"/>
                </a:gs>
                <a:gs pos="100000">
                  <a:schemeClr val="bg2"/>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030" name="Freeform 6"/>
            <p:cNvSpPr>
              <a:spLocks/>
            </p:cNvSpPr>
            <p:nvPr userDrawn="1"/>
          </p:nvSpPr>
          <p:spPr bwMode="auto">
            <a:xfrm>
              <a:off x="131" y="269"/>
              <a:ext cx="251" cy="194"/>
            </a:xfrm>
            <a:custGeom>
              <a:avLst/>
              <a:gdLst>
                <a:gd name="T0" fmla="*/ 21 w 251"/>
                <a:gd name="T1" fmla="*/ 163 h 194"/>
                <a:gd name="T2" fmla="*/ 9 w 251"/>
                <a:gd name="T3" fmla="*/ 184 h 194"/>
                <a:gd name="T4" fmla="*/ 75 w 251"/>
                <a:gd name="T5" fmla="*/ 103 h 194"/>
                <a:gd name="T6" fmla="*/ 165 w 251"/>
                <a:gd name="T7" fmla="*/ 28 h 194"/>
                <a:gd name="T8" fmla="*/ 207 w 251"/>
                <a:gd name="T9" fmla="*/ 7 h 194"/>
                <a:gd name="T10" fmla="*/ 246 w 251"/>
                <a:gd name="T11" fmla="*/ 4 h 194"/>
                <a:gd name="T12" fmla="*/ 237 w 251"/>
                <a:gd name="T13" fmla="*/ 34 h 194"/>
                <a:gd name="T14" fmla="*/ 183 w 251"/>
                <a:gd name="T15" fmla="*/ 61 h 194"/>
                <a:gd name="T16" fmla="*/ 108 w 251"/>
                <a:gd name="T17" fmla="*/ 124 h 194"/>
                <a:gd name="T18" fmla="*/ 54 w 251"/>
                <a:gd name="T19" fmla="*/ 190 h 194"/>
                <a:gd name="T20" fmla="*/ 6 w 251"/>
                <a:gd name="T21" fmla="*/ 184 h 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51" h="194">
                  <a:moveTo>
                    <a:pt x="21" y="163"/>
                  </a:moveTo>
                  <a:cubicBezTo>
                    <a:pt x="10" y="178"/>
                    <a:pt x="0" y="194"/>
                    <a:pt x="9" y="184"/>
                  </a:cubicBezTo>
                  <a:cubicBezTo>
                    <a:pt x="18" y="174"/>
                    <a:pt x="49" y="129"/>
                    <a:pt x="75" y="103"/>
                  </a:cubicBezTo>
                  <a:cubicBezTo>
                    <a:pt x="101" y="77"/>
                    <a:pt x="143" y="44"/>
                    <a:pt x="165" y="28"/>
                  </a:cubicBezTo>
                  <a:cubicBezTo>
                    <a:pt x="187" y="12"/>
                    <a:pt x="194" y="11"/>
                    <a:pt x="207" y="7"/>
                  </a:cubicBezTo>
                  <a:cubicBezTo>
                    <a:pt x="220" y="3"/>
                    <a:pt x="241" y="0"/>
                    <a:pt x="246" y="4"/>
                  </a:cubicBezTo>
                  <a:cubicBezTo>
                    <a:pt x="251" y="8"/>
                    <a:pt x="247" y="25"/>
                    <a:pt x="237" y="34"/>
                  </a:cubicBezTo>
                  <a:cubicBezTo>
                    <a:pt x="227" y="43"/>
                    <a:pt x="204" y="46"/>
                    <a:pt x="183" y="61"/>
                  </a:cubicBezTo>
                  <a:cubicBezTo>
                    <a:pt x="162" y="76"/>
                    <a:pt x="129" y="103"/>
                    <a:pt x="108" y="124"/>
                  </a:cubicBezTo>
                  <a:cubicBezTo>
                    <a:pt x="87" y="145"/>
                    <a:pt x="71" y="180"/>
                    <a:pt x="54" y="190"/>
                  </a:cubicBezTo>
                  <a:lnTo>
                    <a:pt x="6" y="184"/>
                  </a:lnTo>
                </a:path>
              </a:pathLst>
            </a:custGeom>
            <a:gradFill rotWithShape="0">
              <a:gsLst>
                <a:gs pos="0">
                  <a:schemeClr val="accent2"/>
                </a:gs>
                <a:gs pos="100000">
                  <a:schemeClr val="bg2"/>
                </a:gs>
              </a:gsLst>
              <a:lin ang="189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031" name="Freeform 7"/>
            <p:cNvSpPr>
              <a:spLocks/>
            </p:cNvSpPr>
            <p:nvPr userDrawn="1"/>
          </p:nvSpPr>
          <p:spPr bwMode="auto">
            <a:xfrm>
              <a:off x="341" y="0"/>
              <a:ext cx="159" cy="72"/>
            </a:xfrm>
            <a:custGeom>
              <a:avLst/>
              <a:gdLst>
                <a:gd name="T0" fmla="*/ 99 w 159"/>
                <a:gd name="T1" fmla="*/ 0 h 72"/>
                <a:gd name="T2" fmla="*/ 15 w 159"/>
                <a:gd name="T3" fmla="*/ 36 h 72"/>
                <a:gd name="T4" fmla="*/ 6 w 159"/>
                <a:gd name="T5" fmla="*/ 60 h 72"/>
                <a:gd name="T6" fmla="*/ 36 w 159"/>
                <a:gd name="T7" fmla="*/ 69 h 72"/>
                <a:gd name="T8" fmla="*/ 87 w 159"/>
                <a:gd name="T9" fmla="*/ 42 h 72"/>
                <a:gd name="T10" fmla="*/ 159 w 159"/>
                <a:gd name="T11" fmla="*/ 0 h 72"/>
                <a:gd name="T12" fmla="*/ 99 w 159"/>
                <a:gd name="T13" fmla="*/ 0 h 72"/>
              </a:gdLst>
              <a:ahLst/>
              <a:cxnLst>
                <a:cxn ang="0">
                  <a:pos x="T0" y="T1"/>
                </a:cxn>
                <a:cxn ang="0">
                  <a:pos x="T2" y="T3"/>
                </a:cxn>
                <a:cxn ang="0">
                  <a:pos x="T4" y="T5"/>
                </a:cxn>
                <a:cxn ang="0">
                  <a:pos x="T6" y="T7"/>
                </a:cxn>
                <a:cxn ang="0">
                  <a:pos x="T8" y="T9"/>
                </a:cxn>
                <a:cxn ang="0">
                  <a:pos x="T10" y="T11"/>
                </a:cxn>
                <a:cxn ang="0">
                  <a:pos x="T12" y="T13"/>
                </a:cxn>
              </a:cxnLst>
              <a:rect l="0" t="0" r="r" b="b"/>
              <a:pathLst>
                <a:path w="159" h="72">
                  <a:moveTo>
                    <a:pt x="99" y="0"/>
                  </a:moveTo>
                  <a:cubicBezTo>
                    <a:pt x="75" y="6"/>
                    <a:pt x="30" y="26"/>
                    <a:pt x="15" y="36"/>
                  </a:cubicBezTo>
                  <a:cubicBezTo>
                    <a:pt x="0" y="46"/>
                    <a:pt x="3" y="55"/>
                    <a:pt x="6" y="60"/>
                  </a:cubicBezTo>
                  <a:cubicBezTo>
                    <a:pt x="9" y="65"/>
                    <a:pt x="23" y="72"/>
                    <a:pt x="36" y="69"/>
                  </a:cubicBezTo>
                  <a:cubicBezTo>
                    <a:pt x="49" y="66"/>
                    <a:pt x="67" y="53"/>
                    <a:pt x="87" y="42"/>
                  </a:cubicBezTo>
                  <a:cubicBezTo>
                    <a:pt x="107" y="31"/>
                    <a:pt x="158" y="6"/>
                    <a:pt x="159" y="0"/>
                  </a:cubicBezTo>
                  <a:lnTo>
                    <a:pt x="99" y="0"/>
                  </a:lnTo>
                  <a:close/>
                </a:path>
              </a:pathLst>
            </a:custGeom>
            <a:gradFill rotWithShape="0">
              <a:gsLst>
                <a:gs pos="0">
                  <a:schemeClr val="accent2"/>
                </a:gs>
                <a:gs pos="100000">
                  <a:schemeClr val="bg2"/>
                </a:gs>
              </a:gsLst>
              <a:lin ang="189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032" name="Freeform 8"/>
            <p:cNvSpPr>
              <a:spLocks/>
            </p:cNvSpPr>
            <p:nvPr userDrawn="1"/>
          </p:nvSpPr>
          <p:spPr bwMode="auto">
            <a:xfrm>
              <a:off x="488" y="0"/>
              <a:ext cx="455" cy="216"/>
            </a:xfrm>
            <a:custGeom>
              <a:avLst/>
              <a:gdLst>
                <a:gd name="T0" fmla="*/ 395 w 455"/>
                <a:gd name="T1" fmla="*/ 0 h 216"/>
                <a:gd name="T2" fmla="*/ 338 w 455"/>
                <a:gd name="T3" fmla="*/ 48 h 216"/>
                <a:gd name="T4" fmla="*/ 242 w 455"/>
                <a:gd name="T5" fmla="*/ 102 h 216"/>
                <a:gd name="T6" fmla="*/ 104 w 455"/>
                <a:gd name="T7" fmla="*/ 147 h 216"/>
                <a:gd name="T8" fmla="*/ 35 w 455"/>
                <a:gd name="T9" fmla="*/ 168 h 216"/>
                <a:gd name="T10" fmla="*/ 8 w 455"/>
                <a:gd name="T11" fmla="*/ 192 h 216"/>
                <a:gd name="T12" fmla="*/ 8 w 455"/>
                <a:gd name="T13" fmla="*/ 213 h 216"/>
                <a:gd name="T14" fmla="*/ 59 w 455"/>
                <a:gd name="T15" fmla="*/ 213 h 216"/>
                <a:gd name="T16" fmla="*/ 86 w 455"/>
                <a:gd name="T17" fmla="*/ 192 h 216"/>
                <a:gd name="T18" fmla="*/ 173 w 455"/>
                <a:gd name="T19" fmla="*/ 159 h 216"/>
                <a:gd name="T20" fmla="*/ 299 w 455"/>
                <a:gd name="T21" fmla="*/ 126 h 216"/>
                <a:gd name="T22" fmla="*/ 392 w 455"/>
                <a:gd name="T23" fmla="*/ 72 h 216"/>
                <a:gd name="T24" fmla="*/ 455 w 455"/>
                <a:gd name="T25" fmla="*/ 0 h 216"/>
                <a:gd name="T26" fmla="*/ 395 w 455"/>
                <a:gd name="T27" fmla="*/ 0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55" h="216">
                  <a:moveTo>
                    <a:pt x="395" y="0"/>
                  </a:moveTo>
                  <a:cubicBezTo>
                    <a:pt x="376" y="8"/>
                    <a:pt x="364" y="31"/>
                    <a:pt x="338" y="48"/>
                  </a:cubicBezTo>
                  <a:cubicBezTo>
                    <a:pt x="312" y="65"/>
                    <a:pt x="281" y="86"/>
                    <a:pt x="242" y="102"/>
                  </a:cubicBezTo>
                  <a:cubicBezTo>
                    <a:pt x="203" y="118"/>
                    <a:pt x="138" y="136"/>
                    <a:pt x="104" y="147"/>
                  </a:cubicBezTo>
                  <a:cubicBezTo>
                    <a:pt x="70" y="158"/>
                    <a:pt x="51" y="161"/>
                    <a:pt x="35" y="168"/>
                  </a:cubicBezTo>
                  <a:cubicBezTo>
                    <a:pt x="19" y="175"/>
                    <a:pt x="12" y="185"/>
                    <a:pt x="8" y="192"/>
                  </a:cubicBezTo>
                  <a:cubicBezTo>
                    <a:pt x="4" y="199"/>
                    <a:pt x="0" y="210"/>
                    <a:pt x="8" y="213"/>
                  </a:cubicBezTo>
                  <a:cubicBezTo>
                    <a:pt x="16" y="216"/>
                    <a:pt x="46" y="216"/>
                    <a:pt x="59" y="213"/>
                  </a:cubicBezTo>
                  <a:cubicBezTo>
                    <a:pt x="72" y="210"/>
                    <a:pt x="67" y="201"/>
                    <a:pt x="86" y="192"/>
                  </a:cubicBezTo>
                  <a:cubicBezTo>
                    <a:pt x="105" y="183"/>
                    <a:pt x="138" y="170"/>
                    <a:pt x="173" y="159"/>
                  </a:cubicBezTo>
                  <a:cubicBezTo>
                    <a:pt x="208" y="148"/>
                    <a:pt x="263" y="140"/>
                    <a:pt x="299" y="126"/>
                  </a:cubicBezTo>
                  <a:cubicBezTo>
                    <a:pt x="335" y="112"/>
                    <a:pt x="366" y="93"/>
                    <a:pt x="392" y="72"/>
                  </a:cubicBezTo>
                  <a:cubicBezTo>
                    <a:pt x="418" y="51"/>
                    <a:pt x="454" y="12"/>
                    <a:pt x="455" y="0"/>
                  </a:cubicBezTo>
                  <a:lnTo>
                    <a:pt x="395" y="0"/>
                  </a:lnTo>
                  <a:close/>
                </a:path>
              </a:pathLst>
            </a:custGeom>
            <a:gradFill rotWithShape="0">
              <a:gsLst>
                <a:gs pos="0">
                  <a:schemeClr val="bg2"/>
                </a:gs>
                <a:gs pos="100000">
                  <a:schemeClr val="accent2"/>
                </a:gs>
              </a:gsLst>
              <a:lin ang="27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033" name="Freeform 9"/>
            <p:cNvSpPr>
              <a:spLocks/>
            </p:cNvSpPr>
            <p:nvPr userDrawn="1"/>
          </p:nvSpPr>
          <p:spPr bwMode="auto">
            <a:xfrm>
              <a:off x="1448" y="37"/>
              <a:ext cx="414" cy="108"/>
            </a:xfrm>
            <a:custGeom>
              <a:avLst/>
              <a:gdLst>
                <a:gd name="T0" fmla="*/ 0 w 414"/>
                <a:gd name="T1" fmla="*/ 11 h 108"/>
                <a:gd name="T2" fmla="*/ 24 w 414"/>
                <a:gd name="T3" fmla="*/ 11 h 108"/>
                <a:gd name="T4" fmla="*/ 156 w 414"/>
                <a:gd name="T5" fmla="*/ 2 h 108"/>
                <a:gd name="T6" fmla="*/ 288 w 414"/>
                <a:gd name="T7" fmla="*/ 23 h 108"/>
                <a:gd name="T8" fmla="*/ 384 w 414"/>
                <a:gd name="T9" fmla="*/ 53 h 108"/>
                <a:gd name="T10" fmla="*/ 411 w 414"/>
                <a:gd name="T11" fmla="*/ 74 h 108"/>
                <a:gd name="T12" fmla="*/ 405 w 414"/>
                <a:gd name="T13" fmla="*/ 104 h 108"/>
                <a:gd name="T14" fmla="*/ 363 w 414"/>
                <a:gd name="T15" fmla="*/ 101 h 108"/>
                <a:gd name="T16" fmla="*/ 294 w 414"/>
                <a:gd name="T17" fmla="*/ 77 h 108"/>
                <a:gd name="T18" fmla="*/ 174 w 414"/>
                <a:gd name="T19" fmla="*/ 50 h 108"/>
                <a:gd name="T20" fmla="*/ 72 w 414"/>
                <a:gd name="T21" fmla="*/ 62 h 108"/>
                <a:gd name="T22" fmla="*/ 36 w 414"/>
                <a:gd name="T23" fmla="*/ 59 h 108"/>
                <a:gd name="T24" fmla="*/ 0 w 414"/>
                <a:gd name="T25" fmla="*/ 11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4" h="108">
                  <a:moveTo>
                    <a:pt x="0" y="11"/>
                  </a:moveTo>
                  <a:lnTo>
                    <a:pt x="24" y="11"/>
                  </a:lnTo>
                  <a:cubicBezTo>
                    <a:pt x="50" y="9"/>
                    <a:pt x="112" y="0"/>
                    <a:pt x="156" y="2"/>
                  </a:cubicBezTo>
                  <a:cubicBezTo>
                    <a:pt x="200" y="4"/>
                    <a:pt x="250" y="15"/>
                    <a:pt x="288" y="23"/>
                  </a:cubicBezTo>
                  <a:cubicBezTo>
                    <a:pt x="326" y="31"/>
                    <a:pt x="363" y="44"/>
                    <a:pt x="384" y="53"/>
                  </a:cubicBezTo>
                  <a:cubicBezTo>
                    <a:pt x="405" y="62"/>
                    <a:pt x="408" y="66"/>
                    <a:pt x="411" y="74"/>
                  </a:cubicBezTo>
                  <a:cubicBezTo>
                    <a:pt x="414" y="82"/>
                    <a:pt x="413" y="100"/>
                    <a:pt x="405" y="104"/>
                  </a:cubicBezTo>
                  <a:cubicBezTo>
                    <a:pt x="397" y="108"/>
                    <a:pt x="381" y="105"/>
                    <a:pt x="363" y="101"/>
                  </a:cubicBezTo>
                  <a:cubicBezTo>
                    <a:pt x="345" y="97"/>
                    <a:pt x="325" y="85"/>
                    <a:pt x="294" y="77"/>
                  </a:cubicBezTo>
                  <a:cubicBezTo>
                    <a:pt x="263" y="69"/>
                    <a:pt x="211" y="53"/>
                    <a:pt x="174" y="50"/>
                  </a:cubicBezTo>
                  <a:cubicBezTo>
                    <a:pt x="137" y="47"/>
                    <a:pt x="95" y="61"/>
                    <a:pt x="72" y="62"/>
                  </a:cubicBezTo>
                  <a:cubicBezTo>
                    <a:pt x="49" y="63"/>
                    <a:pt x="48" y="66"/>
                    <a:pt x="36" y="59"/>
                  </a:cubicBezTo>
                  <a:cubicBezTo>
                    <a:pt x="24" y="52"/>
                    <a:pt x="13" y="36"/>
                    <a:pt x="0" y="11"/>
                  </a:cubicBezTo>
                  <a:close/>
                </a:path>
              </a:pathLst>
            </a:custGeom>
            <a:gradFill rotWithShape="0">
              <a:gsLst>
                <a:gs pos="0">
                  <a:schemeClr val="accent2"/>
                </a:gs>
                <a:gs pos="100000">
                  <a:schemeClr val="bg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034" name="Freeform 10"/>
            <p:cNvSpPr>
              <a:spLocks/>
            </p:cNvSpPr>
            <p:nvPr userDrawn="1"/>
          </p:nvSpPr>
          <p:spPr bwMode="auto">
            <a:xfrm>
              <a:off x="1790" y="0"/>
              <a:ext cx="520" cy="225"/>
            </a:xfrm>
            <a:custGeom>
              <a:avLst/>
              <a:gdLst>
                <a:gd name="T0" fmla="*/ 42 w 520"/>
                <a:gd name="T1" fmla="*/ 0 h 225"/>
                <a:gd name="T2" fmla="*/ 12 w 520"/>
                <a:gd name="T3" fmla="*/ 24 h 225"/>
                <a:gd name="T4" fmla="*/ 114 w 520"/>
                <a:gd name="T5" fmla="*/ 54 h 225"/>
                <a:gd name="T6" fmla="*/ 240 w 520"/>
                <a:gd name="T7" fmla="*/ 117 h 225"/>
                <a:gd name="T8" fmla="*/ 333 w 520"/>
                <a:gd name="T9" fmla="*/ 153 h 225"/>
                <a:gd name="T10" fmla="*/ 438 w 520"/>
                <a:gd name="T11" fmla="*/ 219 h 225"/>
                <a:gd name="T12" fmla="*/ 426 w 520"/>
                <a:gd name="T13" fmla="*/ 192 h 225"/>
                <a:gd name="T14" fmla="*/ 441 w 520"/>
                <a:gd name="T15" fmla="*/ 180 h 225"/>
                <a:gd name="T16" fmla="*/ 519 w 520"/>
                <a:gd name="T17" fmla="*/ 216 h 225"/>
                <a:gd name="T18" fmla="*/ 450 w 520"/>
                <a:gd name="T19" fmla="*/ 162 h 225"/>
                <a:gd name="T20" fmla="*/ 381 w 520"/>
                <a:gd name="T21" fmla="*/ 135 h 225"/>
                <a:gd name="T22" fmla="*/ 285 w 520"/>
                <a:gd name="T23" fmla="*/ 84 h 225"/>
                <a:gd name="T24" fmla="*/ 186 w 520"/>
                <a:gd name="T25" fmla="*/ 18 h 225"/>
                <a:gd name="T26" fmla="*/ 123 w 520"/>
                <a:gd name="T27" fmla="*/ 0 h 225"/>
                <a:gd name="T28" fmla="*/ 42 w 520"/>
                <a:gd name="T29" fmla="*/ 0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20" h="225">
                  <a:moveTo>
                    <a:pt x="42" y="0"/>
                  </a:moveTo>
                  <a:cubicBezTo>
                    <a:pt x="24" y="4"/>
                    <a:pt x="0" y="15"/>
                    <a:pt x="12" y="24"/>
                  </a:cubicBezTo>
                  <a:cubicBezTo>
                    <a:pt x="24" y="33"/>
                    <a:pt x="76" y="39"/>
                    <a:pt x="114" y="54"/>
                  </a:cubicBezTo>
                  <a:cubicBezTo>
                    <a:pt x="152" y="69"/>
                    <a:pt x="203" y="100"/>
                    <a:pt x="240" y="117"/>
                  </a:cubicBezTo>
                  <a:cubicBezTo>
                    <a:pt x="277" y="134"/>
                    <a:pt x="300" y="136"/>
                    <a:pt x="333" y="153"/>
                  </a:cubicBezTo>
                  <a:cubicBezTo>
                    <a:pt x="366" y="170"/>
                    <a:pt x="423" y="213"/>
                    <a:pt x="438" y="219"/>
                  </a:cubicBezTo>
                  <a:cubicBezTo>
                    <a:pt x="453" y="225"/>
                    <a:pt x="426" y="198"/>
                    <a:pt x="426" y="192"/>
                  </a:cubicBezTo>
                  <a:cubicBezTo>
                    <a:pt x="426" y="186"/>
                    <a:pt x="426" y="176"/>
                    <a:pt x="441" y="180"/>
                  </a:cubicBezTo>
                  <a:cubicBezTo>
                    <a:pt x="456" y="184"/>
                    <a:pt x="518" y="219"/>
                    <a:pt x="519" y="216"/>
                  </a:cubicBezTo>
                  <a:cubicBezTo>
                    <a:pt x="520" y="213"/>
                    <a:pt x="473" y="176"/>
                    <a:pt x="450" y="162"/>
                  </a:cubicBezTo>
                  <a:cubicBezTo>
                    <a:pt x="427" y="148"/>
                    <a:pt x="408" y="148"/>
                    <a:pt x="381" y="135"/>
                  </a:cubicBezTo>
                  <a:cubicBezTo>
                    <a:pt x="354" y="122"/>
                    <a:pt x="318" y="104"/>
                    <a:pt x="285" y="84"/>
                  </a:cubicBezTo>
                  <a:cubicBezTo>
                    <a:pt x="252" y="64"/>
                    <a:pt x="213" y="32"/>
                    <a:pt x="186" y="18"/>
                  </a:cubicBezTo>
                  <a:cubicBezTo>
                    <a:pt x="159" y="4"/>
                    <a:pt x="147" y="2"/>
                    <a:pt x="123" y="0"/>
                  </a:cubicBezTo>
                  <a:lnTo>
                    <a:pt x="42" y="0"/>
                  </a:lnTo>
                  <a:close/>
                </a:path>
              </a:pathLst>
            </a:custGeom>
            <a:gradFill rotWithShape="0">
              <a:gsLst>
                <a:gs pos="0">
                  <a:schemeClr val="accent2"/>
                </a:gs>
                <a:gs pos="100000">
                  <a:schemeClr val="bg2"/>
                </a:gs>
              </a:gsLst>
              <a:lin ang="189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035" name="Freeform 11"/>
            <p:cNvSpPr>
              <a:spLocks/>
            </p:cNvSpPr>
            <p:nvPr userDrawn="1"/>
          </p:nvSpPr>
          <p:spPr bwMode="auto">
            <a:xfrm>
              <a:off x="1943" y="154"/>
              <a:ext cx="431" cy="233"/>
            </a:xfrm>
            <a:custGeom>
              <a:avLst/>
              <a:gdLst>
                <a:gd name="T0" fmla="*/ 6 w 431"/>
                <a:gd name="T1" fmla="*/ 38 h 233"/>
                <a:gd name="T2" fmla="*/ 9 w 431"/>
                <a:gd name="T3" fmla="*/ 20 h 233"/>
                <a:gd name="T4" fmla="*/ 42 w 431"/>
                <a:gd name="T5" fmla="*/ 2 h 233"/>
                <a:gd name="T6" fmla="*/ 90 w 431"/>
                <a:gd name="T7" fmla="*/ 35 h 233"/>
                <a:gd name="T8" fmla="*/ 189 w 431"/>
                <a:gd name="T9" fmla="*/ 89 h 233"/>
                <a:gd name="T10" fmla="*/ 288 w 431"/>
                <a:gd name="T11" fmla="*/ 140 h 233"/>
                <a:gd name="T12" fmla="*/ 375 w 431"/>
                <a:gd name="T13" fmla="*/ 176 h 233"/>
                <a:gd name="T14" fmla="*/ 396 w 431"/>
                <a:gd name="T15" fmla="*/ 176 h 233"/>
                <a:gd name="T16" fmla="*/ 429 w 431"/>
                <a:gd name="T17" fmla="*/ 212 h 233"/>
                <a:gd name="T18" fmla="*/ 408 w 431"/>
                <a:gd name="T19" fmla="*/ 233 h 233"/>
                <a:gd name="T20" fmla="*/ 333 w 431"/>
                <a:gd name="T21" fmla="*/ 212 h 233"/>
                <a:gd name="T22" fmla="*/ 186 w 431"/>
                <a:gd name="T23" fmla="*/ 143 h 233"/>
                <a:gd name="T24" fmla="*/ 48 w 431"/>
                <a:gd name="T25" fmla="*/ 68 h 233"/>
                <a:gd name="T26" fmla="*/ 6 w 431"/>
                <a:gd name="T27" fmla="*/ 38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31" h="233">
                  <a:moveTo>
                    <a:pt x="6" y="38"/>
                  </a:moveTo>
                  <a:cubicBezTo>
                    <a:pt x="0" y="26"/>
                    <a:pt x="3" y="26"/>
                    <a:pt x="9" y="20"/>
                  </a:cubicBezTo>
                  <a:cubicBezTo>
                    <a:pt x="15" y="14"/>
                    <a:pt x="29" y="0"/>
                    <a:pt x="42" y="2"/>
                  </a:cubicBezTo>
                  <a:cubicBezTo>
                    <a:pt x="55" y="4"/>
                    <a:pt x="66" y="21"/>
                    <a:pt x="90" y="35"/>
                  </a:cubicBezTo>
                  <a:cubicBezTo>
                    <a:pt x="114" y="49"/>
                    <a:pt x="156" y="72"/>
                    <a:pt x="189" y="89"/>
                  </a:cubicBezTo>
                  <a:cubicBezTo>
                    <a:pt x="222" y="106"/>
                    <a:pt x="257" y="126"/>
                    <a:pt x="288" y="140"/>
                  </a:cubicBezTo>
                  <a:cubicBezTo>
                    <a:pt x="319" y="154"/>
                    <a:pt x="357" y="170"/>
                    <a:pt x="375" y="176"/>
                  </a:cubicBezTo>
                  <a:cubicBezTo>
                    <a:pt x="393" y="182"/>
                    <a:pt x="387" y="170"/>
                    <a:pt x="396" y="176"/>
                  </a:cubicBezTo>
                  <a:cubicBezTo>
                    <a:pt x="405" y="182"/>
                    <a:pt x="427" y="203"/>
                    <a:pt x="429" y="212"/>
                  </a:cubicBezTo>
                  <a:cubicBezTo>
                    <a:pt x="431" y="221"/>
                    <a:pt x="424" y="233"/>
                    <a:pt x="408" y="233"/>
                  </a:cubicBezTo>
                  <a:cubicBezTo>
                    <a:pt x="392" y="233"/>
                    <a:pt x="370" y="227"/>
                    <a:pt x="333" y="212"/>
                  </a:cubicBezTo>
                  <a:cubicBezTo>
                    <a:pt x="296" y="197"/>
                    <a:pt x="234" y="167"/>
                    <a:pt x="186" y="143"/>
                  </a:cubicBezTo>
                  <a:cubicBezTo>
                    <a:pt x="138" y="119"/>
                    <a:pt x="78" y="86"/>
                    <a:pt x="48" y="68"/>
                  </a:cubicBezTo>
                  <a:cubicBezTo>
                    <a:pt x="18" y="50"/>
                    <a:pt x="12" y="50"/>
                    <a:pt x="6" y="38"/>
                  </a:cubicBezTo>
                  <a:close/>
                </a:path>
              </a:pathLst>
            </a:custGeom>
            <a:gradFill rotWithShape="0">
              <a:gsLst>
                <a:gs pos="0">
                  <a:schemeClr val="accent2"/>
                </a:gs>
                <a:gs pos="100000">
                  <a:schemeClr val="bg2"/>
                </a:gs>
              </a:gsLst>
              <a:lin ang="189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036" name="Freeform 12"/>
            <p:cNvSpPr>
              <a:spLocks/>
            </p:cNvSpPr>
            <p:nvPr userDrawn="1"/>
          </p:nvSpPr>
          <p:spPr bwMode="auto">
            <a:xfrm>
              <a:off x="2262" y="87"/>
              <a:ext cx="396" cy="227"/>
            </a:xfrm>
            <a:custGeom>
              <a:avLst/>
              <a:gdLst>
                <a:gd name="T0" fmla="*/ 2 w 396"/>
                <a:gd name="T1" fmla="*/ 9 h 227"/>
                <a:gd name="T2" fmla="*/ 53 w 396"/>
                <a:gd name="T3" fmla="*/ 66 h 227"/>
                <a:gd name="T4" fmla="*/ 176 w 396"/>
                <a:gd name="T5" fmla="*/ 132 h 227"/>
                <a:gd name="T6" fmla="*/ 293 w 396"/>
                <a:gd name="T7" fmla="*/ 189 h 227"/>
                <a:gd name="T8" fmla="*/ 341 w 396"/>
                <a:gd name="T9" fmla="*/ 222 h 227"/>
                <a:gd name="T10" fmla="*/ 377 w 396"/>
                <a:gd name="T11" fmla="*/ 219 h 227"/>
                <a:gd name="T12" fmla="*/ 377 w 396"/>
                <a:gd name="T13" fmla="*/ 180 h 227"/>
                <a:gd name="T14" fmla="*/ 260 w 396"/>
                <a:gd name="T15" fmla="*/ 126 h 227"/>
                <a:gd name="T16" fmla="*/ 113 w 396"/>
                <a:gd name="T17" fmla="*/ 51 h 227"/>
                <a:gd name="T18" fmla="*/ 41 w 396"/>
                <a:gd name="T19" fmla="*/ 9 h 227"/>
                <a:gd name="T20" fmla="*/ 2 w 396"/>
                <a:gd name="T21" fmla="*/ 9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96" h="227">
                  <a:moveTo>
                    <a:pt x="2" y="9"/>
                  </a:moveTo>
                  <a:cubicBezTo>
                    <a:pt x="4" y="18"/>
                    <a:pt x="24" y="45"/>
                    <a:pt x="53" y="66"/>
                  </a:cubicBezTo>
                  <a:cubicBezTo>
                    <a:pt x="82" y="87"/>
                    <a:pt x="136" y="111"/>
                    <a:pt x="176" y="132"/>
                  </a:cubicBezTo>
                  <a:cubicBezTo>
                    <a:pt x="216" y="153"/>
                    <a:pt x="266" y="174"/>
                    <a:pt x="293" y="189"/>
                  </a:cubicBezTo>
                  <a:cubicBezTo>
                    <a:pt x="320" y="204"/>
                    <a:pt x="327" y="217"/>
                    <a:pt x="341" y="222"/>
                  </a:cubicBezTo>
                  <a:cubicBezTo>
                    <a:pt x="355" y="227"/>
                    <a:pt x="371" y="226"/>
                    <a:pt x="377" y="219"/>
                  </a:cubicBezTo>
                  <a:cubicBezTo>
                    <a:pt x="383" y="212"/>
                    <a:pt x="396" y="195"/>
                    <a:pt x="377" y="180"/>
                  </a:cubicBezTo>
                  <a:cubicBezTo>
                    <a:pt x="358" y="165"/>
                    <a:pt x="304" y="147"/>
                    <a:pt x="260" y="126"/>
                  </a:cubicBezTo>
                  <a:cubicBezTo>
                    <a:pt x="216" y="105"/>
                    <a:pt x="149" y="70"/>
                    <a:pt x="113" y="51"/>
                  </a:cubicBezTo>
                  <a:cubicBezTo>
                    <a:pt x="77" y="32"/>
                    <a:pt x="60" y="17"/>
                    <a:pt x="41" y="9"/>
                  </a:cubicBezTo>
                  <a:cubicBezTo>
                    <a:pt x="22" y="1"/>
                    <a:pt x="0" y="0"/>
                    <a:pt x="2" y="9"/>
                  </a:cubicBezTo>
                  <a:close/>
                </a:path>
              </a:pathLst>
            </a:custGeom>
            <a:gradFill rotWithShape="0">
              <a:gsLst>
                <a:gs pos="0">
                  <a:schemeClr val="accent2"/>
                </a:gs>
                <a:gs pos="100000">
                  <a:schemeClr val="bg2"/>
                </a:gs>
              </a:gsLst>
              <a:lin ang="189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037" name="Freeform 13"/>
            <p:cNvSpPr>
              <a:spLocks/>
            </p:cNvSpPr>
            <p:nvPr userDrawn="1"/>
          </p:nvSpPr>
          <p:spPr bwMode="auto">
            <a:xfrm>
              <a:off x="2264" y="240"/>
              <a:ext cx="516" cy="223"/>
            </a:xfrm>
            <a:custGeom>
              <a:avLst/>
              <a:gdLst>
                <a:gd name="T0" fmla="*/ 3 w 516"/>
                <a:gd name="T1" fmla="*/ 10 h 223"/>
                <a:gd name="T2" fmla="*/ 105 w 516"/>
                <a:gd name="T3" fmla="*/ 97 h 223"/>
                <a:gd name="T4" fmla="*/ 243 w 516"/>
                <a:gd name="T5" fmla="*/ 178 h 223"/>
                <a:gd name="T6" fmla="*/ 357 w 516"/>
                <a:gd name="T7" fmla="*/ 217 h 223"/>
                <a:gd name="T8" fmla="*/ 498 w 516"/>
                <a:gd name="T9" fmla="*/ 214 h 223"/>
                <a:gd name="T10" fmla="*/ 468 w 516"/>
                <a:gd name="T11" fmla="*/ 187 h 223"/>
                <a:gd name="T12" fmla="*/ 309 w 516"/>
                <a:gd name="T13" fmla="*/ 136 h 223"/>
                <a:gd name="T14" fmla="*/ 123 w 516"/>
                <a:gd name="T15" fmla="*/ 34 h 223"/>
                <a:gd name="T16" fmla="*/ 3 w 516"/>
                <a:gd name="T17" fmla="*/ 1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16" h="223">
                  <a:moveTo>
                    <a:pt x="3" y="10"/>
                  </a:moveTo>
                  <a:cubicBezTo>
                    <a:pt x="0" y="20"/>
                    <a:pt x="65" y="69"/>
                    <a:pt x="105" y="97"/>
                  </a:cubicBezTo>
                  <a:cubicBezTo>
                    <a:pt x="145" y="125"/>
                    <a:pt x="201" y="158"/>
                    <a:pt x="243" y="178"/>
                  </a:cubicBezTo>
                  <a:cubicBezTo>
                    <a:pt x="285" y="198"/>
                    <a:pt x="315" y="211"/>
                    <a:pt x="357" y="217"/>
                  </a:cubicBezTo>
                  <a:cubicBezTo>
                    <a:pt x="399" y="223"/>
                    <a:pt x="480" y="219"/>
                    <a:pt x="498" y="214"/>
                  </a:cubicBezTo>
                  <a:cubicBezTo>
                    <a:pt x="516" y="209"/>
                    <a:pt x="499" y="200"/>
                    <a:pt x="468" y="187"/>
                  </a:cubicBezTo>
                  <a:cubicBezTo>
                    <a:pt x="437" y="174"/>
                    <a:pt x="366" y="161"/>
                    <a:pt x="309" y="136"/>
                  </a:cubicBezTo>
                  <a:cubicBezTo>
                    <a:pt x="252" y="111"/>
                    <a:pt x="172" y="54"/>
                    <a:pt x="123" y="34"/>
                  </a:cubicBezTo>
                  <a:cubicBezTo>
                    <a:pt x="74" y="14"/>
                    <a:pt x="6" y="0"/>
                    <a:pt x="3" y="10"/>
                  </a:cubicBezTo>
                  <a:close/>
                </a:path>
              </a:pathLst>
            </a:custGeom>
            <a:gradFill rotWithShape="0">
              <a:gsLst>
                <a:gs pos="0">
                  <a:schemeClr val="bg2"/>
                </a:gs>
                <a:gs pos="100000">
                  <a:schemeClr val="accent2"/>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038" name="Freeform 14"/>
            <p:cNvSpPr>
              <a:spLocks/>
            </p:cNvSpPr>
            <p:nvPr userDrawn="1"/>
          </p:nvSpPr>
          <p:spPr bwMode="auto">
            <a:xfrm>
              <a:off x="2723" y="324"/>
              <a:ext cx="414" cy="100"/>
            </a:xfrm>
            <a:custGeom>
              <a:avLst/>
              <a:gdLst>
                <a:gd name="T0" fmla="*/ 69 w 414"/>
                <a:gd name="T1" fmla="*/ 60 h 100"/>
                <a:gd name="T2" fmla="*/ 12 w 414"/>
                <a:gd name="T3" fmla="*/ 42 h 100"/>
                <a:gd name="T4" fmla="*/ 3 w 414"/>
                <a:gd name="T5" fmla="*/ 15 h 100"/>
                <a:gd name="T6" fmla="*/ 30 w 414"/>
                <a:gd name="T7" fmla="*/ 0 h 100"/>
                <a:gd name="T8" fmla="*/ 117 w 414"/>
                <a:gd name="T9" fmla="*/ 18 h 100"/>
                <a:gd name="T10" fmla="*/ 243 w 414"/>
                <a:gd name="T11" fmla="*/ 48 h 100"/>
                <a:gd name="T12" fmla="*/ 387 w 414"/>
                <a:gd name="T13" fmla="*/ 48 h 100"/>
                <a:gd name="T14" fmla="*/ 408 w 414"/>
                <a:gd name="T15" fmla="*/ 54 h 100"/>
                <a:gd name="T16" fmla="*/ 381 w 414"/>
                <a:gd name="T17" fmla="*/ 87 h 100"/>
                <a:gd name="T18" fmla="*/ 318 w 414"/>
                <a:gd name="T19" fmla="*/ 99 h 100"/>
                <a:gd name="T20" fmla="*/ 195 w 414"/>
                <a:gd name="T21" fmla="*/ 93 h 100"/>
                <a:gd name="T22" fmla="*/ 69 w 414"/>
                <a:gd name="T23" fmla="*/ 6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14" h="100">
                  <a:moveTo>
                    <a:pt x="69" y="60"/>
                  </a:moveTo>
                  <a:cubicBezTo>
                    <a:pt x="39" y="52"/>
                    <a:pt x="23" y="49"/>
                    <a:pt x="12" y="42"/>
                  </a:cubicBezTo>
                  <a:cubicBezTo>
                    <a:pt x="1" y="35"/>
                    <a:pt x="0" y="22"/>
                    <a:pt x="3" y="15"/>
                  </a:cubicBezTo>
                  <a:cubicBezTo>
                    <a:pt x="6" y="8"/>
                    <a:pt x="11" y="0"/>
                    <a:pt x="30" y="0"/>
                  </a:cubicBezTo>
                  <a:cubicBezTo>
                    <a:pt x="49" y="0"/>
                    <a:pt x="82" y="10"/>
                    <a:pt x="117" y="18"/>
                  </a:cubicBezTo>
                  <a:cubicBezTo>
                    <a:pt x="152" y="26"/>
                    <a:pt x="198" y="43"/>
                    <a:pt x="243" y="48"/>
                  </a:cubicBezTo>
                  <a:cubicBezTo>
                    <a:pt x="288" y="53"/>
                    <a:pt x="360" y="47"/>
                    <a:pt x="387" y="48"/>
                  </a:cubicBezTo>
                  <a:cubicBezTo>
                    <a:pt x="414" y="49"/>
                    <a:pt x="409" y="48"/>
                    <a:pt x="408" y="54"/>
                  </a:cubicBezTo>
                  <a:cubicBezTo>
                    <a:pt x="407" y="60"/>
                    <a:pt x="396" y="80"/>
                    <a:pt x="381" y="87"/>
                  </a:cubicBezTo>
                  <a:cubicBezTo>
                    <a:pt x="366" y="94"/>
                    <a:pt x="349" y="98"/>
                    <a:pt x="318" y="99"/>
                  </a:cubicBezTo>
                  <a:cubicBezTo>
                    <a:pt x="287" y="100"/>
                    <a:pt x="237" y="99"/>
                    <a:pt x="195" y="93"/>
                  </a:cubicBezTo>
                  <a:cubicBezTo>
                    <a:pt x="153" y="87"/>
                    <a:pt x="99" y="68"/>
                    <a:pt x="69" y="60"/>
                  </a:cubicBezTo>
                  <a:close/>
                </a:path>
              </a:pathLst>
            </a:custGeom>
            <a:gradFill rotWithShape="0">
              <a:gsLst>
                <a:gs pos="0">
                  <a:schemeClr val="bg2"/>
                </a:gs>
                <a:gs pos="100000">
                  <a:schemeClr val="accent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039" name="Freeform 15"/>
            <p:cNvSpPr>
              <a:spLocks/>
            </p:cNvSpPr>
            <p:nvPr userDrawn="1"/>
          </p:nvSpPr>
          <p:spPr bwMode="auto">
            <a:xfrm>
              <a:off x="3165" y="375"/>
              <a:ext cx="150" cy="72"/>
            </a:xfrm>
            <a:custGeom>
              <a:avLst/>
              <a:gdLst>
                <a:gd name="T0" fmla="*/ 3 w 150"/>
                <a:gd name="T1" fmla="*/ 67 h 72"/>
                <a:gd name="T2" fmla="*/ 84 w 150"/>
                <a:gd name="T3" fmla="*/ 19 h 72"/>
                <a:gd name="T4" fmla="*/ 123 w 150"/>
                <a:gd name="T5" fmla="*/ 1 h 72"/>
                <a:gd name="T6" fmla="*/ 150 w 150"/>
                <a:gd name="T7" fmla="*/ 22 h 72"/>
                <a:gd name="T8" fmla="*/ 123 w 150"/>
                <a:gd name="T9" fmla="*/ 55 h 72"/>
                <a:gd name="T10" fmla="*/ 90 w 150"/>
                <a:gd name="T11" fmla="*/ 70 h 72"/>
                <a:gd name="T12" fmla="*/ 0 w 150"/>
                <a:gd name="T13" fmla="*/ 67 h 72"/>
              </a:gdLst>
              <a:ahLst/>
              <a:cxnLst>
                <a:cxn ang="0">
                  <a:pos x="T0" y="T1"/>
                </a:cxn>
                <a:cxn ang="0">
                  <a:pos x="T2" y="T3"/>
                </a:cxn>
                <a:cxn ang="0">
                  <a:pos x="T4" y="T5"/>
                </a:cxn>
                <a:cxn ang="0">
                  <a:pos x="T6" y="T7"/>
                </a:cxn>
                <a:cxn ang="0">
                  <a:pos x="T8" y="T9"/>
                </a:cxn>
                <a:cxn ang="0">
                  <a:pos x="T10" y="T11"/>
                </a:cxn>
                <a:cxn ang="0">
                  <a:pos x="T12" y="T13"/>
                </a:cxn>
              </a:cxnLst>
              <a:rect l="0" t="0" r="r" b="b"/>
              <a:pathLst>
                <a:path w="150" h="72">
                  <a:moveTo>
                    <a:pt x="3" y="67"/>
                  </a:moveTo>
                  <a:cubicBezTo>
                    <a:pt x="16" y="59"/>
                    <a:pt x="64" y="30"/>
                    <a:pt x="84" y="19"/>
                  </a:cubicBezTo>
                  <a:cubicBezTo>
                    <a:pt x="104" y="8"/>
                    <a:pt x="112" y="0"/>
                    <a:pt x="123" y="1"/>
                  </a:cubicBezTo>
                  <a:cubicBezTo>
                    <a:pt x="134" y="2"/>
                    <a:pt x="150" y="13"/>
                    <a:pt x="150" y="22"/>
                  </a:cubicBezTo>
                  <a:cubicBezTo>
                    <a:pt x="150" y="31"/>
                    <a:pt x="133" y="47"/>
                    <a:pt x="123" y="55"/>
                  </a:cubicBezTo>
                  <a:cubicBezTo>
                    <a:pt x="113" y="63"/>
                    <a:pt x="110" y="68"/>
                    <a:pt x="90" y="70"/>
                  </a:cubicBezTo>
                  <a:cubicBezTo>
                    <a:pt x="70" y="72"/>
                    <a:pt x="35" y="69"/>
                    <a:pt x="0" y="67"/>
                  </a:cubicBezTo>
                </a:path>
              </a:pathLst>
            </a:custGeom>
            <a:gradFill rotWithShape="0">
              <a:gsLst>
                <a:gs pos="0">
                  <a:schemeClr val="accent2"/>
                </a:gs>
                <a:gs pos="100000">
                  <a:schemeClr val="bg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040" name="Freeform 16"/>
            <p:cNvSpPr>
              <a:spLocks/>
            </p:cNvSpPr>
            <p:nvPr userDrawn="1"/>
          </p:nvSpPr>
          <p:spPr bwMode="auto">
            <a:xfrm>
              <a:off x="3463" y="267"/>
              <a:ext cx="148" cy="91"/>
            </a:xfrm>
            <a:custGeom>
              <a:avLst/>
              <a:gdLst>
                <a:gd name="T0" fmla="*/ 1 w 148"/>
                <a:gd name="T1" fmla="*/ 69 h 91"/>
                <a:gd name="T2" fmla="*/ 25 w 148"/>
                <a:gd name="T3" fmla="*/ 51 h 91"/>
                <a:gd name="T4" fmla="*/ 100 w 148"/>
                <a:gd name="T5" fmla="*/ 9 h 91"/>
                <a:gd name="T6" fmla="*/ 133 w 148"/>
                <a:gd name="T7" fmla="*/ 3 h 91"/>
                <a:gd name="T8" fmla="*/ 136 w 148"/>
                <a:gd name="T9" fmla="*/ 27 h 91"/>
                <a:gd name="T10" fmla="*/ 61 w 148"/>
                <a:gd name="T11" fmla="*/ 75 h 91"/>
                <a:gd name="T12" fmla="*/ 19 w 148"/>
                <a:gd name="T13" fmla="*/ 90 h 91"/>
                <a:gd name="T14" fmla="*/ 1 w 148"/>
                <a:gd name="T15" fmla="*/ 69 h 9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8" h="91">
                  <a:moveTo>
                    <a:pt x="1" y="69"/>
                  </a:moveTo>
                  <a:cubicBezTo>
                    <a:pt x="2" y="63"/>
                    <a:pt x="9" y="61"/>
                    <a:pt x="25" y="51"/>
                  </a:cubicBezTo>
                  <a:cubicBezTo>
                    <a:pt x="41" y="41"/>
                    <a:pt x="82" y="17"/>
                    <a:pt x="100" y="9"/>
                  </a:cubicBezTo>
                  <a:cubicBezTo>
                    <a:pt x="118" y="1"/>
                    <a:pt x="127" y="0"/>
                    <a:pt x="133" y="3"/>
                  </a:cubicBezTo>
                  <a:cubicBezTo>
                    <a:pt x="139" y="6"/>
                    <a:pt x="148" y="15"/>
                    <a:pt x="136" y="27"/>
                  </a:cubicBezTo>
                  <a:cubicBezTo>
                    <a:pt x="124" y="39"/>
                    <a:pt x="80" y="65"/>
                    <a:pt x="61" y="75"/>
                  </a:cubicBezTo>
                  <a:cubicBezTo>
                    <a:pt x="42" y="85"/>
                    <a:pt x="29" y="91"/>
                    <a:pt x="19" y="90"/>
                  </a:cubicBezTo>
                  <a:cubicBezTo>
                    <a:pt x="9" y="89"/>
                    <a:pt x="0" y="75"/>
                    <a:pt x="1" y="69"/>
                  </a:cubicBezTo>
                  <a:close/>
                </a:path>
              </a:pathLst>
            </a:custGeom>
            <a:gradFill rotWithShape="0">
              <a:gsLst>
                <a:gs pos="0">
                  <a:schemeClr val="bg2"/>
                </a:gs>
                <a:gs pos="100000">
                  <a:schemeClr val="accent2"/>
                </a:gs>
              </a:gsLst>
              <a:lin ang="27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041" name="Freeform 17"/>
            <p:cNvSpPr>
              <a:spLocks/>
            </p:cNvSpPr>
            <p:nvPr userDrawn="1"/>
          </p:nvSpPr>
          <p:spPr bwMode="auto">
            <a:xfrm>
              <a:off x="3580" y="58"/>
              <a:ext cx="938" cy="158"/>
            </a:xfrm>
            <a:custGeom>
              <a:avLst/>
              <a:gdLst>
                <a:gd name="T0" fmla="*/ 172 w 938"/>
                <a:gd name="T1" fmla="*/ 86 h 158"/>
                <a:gd name="T2" fmla="*/ 61 w 938"/>
                <a:gd name="T3" fmla="*/ 137 h 158"/>
                <a:gd name="T4" fmla="*/ 16 w 938"/>
                <a:gd name="T5" fmla="*/ 155 h 158"/>
                <a:gd name="T6" fmla="*/ 7 w 938"/>
                <a:gd name="T7" fmla="*/ 122 h 158"/>
                <a:gd name="T8" fmla="*/ 58 w 938"/>
                <a:gd name="T9" fmla="*/ 80 h 158"/>
                <a:gd name="T10" fmla="*/ 172 w 938"/>
                <a:gd name="T11" fmla="*/ 38 h 158"/>
                <a:gd name="T12" fmla="*/ 304 w 938"/>
                <a:gd name="T13" fmla="*/ 11 h 158"/>
                <a:gd name="T14" fmla="*/ 463 w 938"/>
                <a:gd name="T15" fmla="*/ 2 h 158"/>
                <a:gd name="T16" fmla="*/ 631 w 938"/>
                <a:gd name="T17" fmla="*/ 23 h 158"/>
                <a:gd name="T18" fmla="*/ 796 w 938"/>
                <a:gd name="T19" fmla="*/ 53 h 158"/>
                <a:gd name="T20" fmla="*/ 841 w 938"/>
                <a:gd name="T21" fmla="*/ 47 h 158"/>
                <a:gd name="T22" fmla="*/ 907 w 938"/>
                <a:gd name="T23" fmla="*/ 71 h 158"/>
                <a:gd name="T24" fmla="*/ 919 w 938"/>
                <a:gd name="T25" fmla="*/ 101 h 158"/>
                <a:gd name="T26" fmla="*/ 793 w 938"/>
                <a:gd name="T27" fmla="*/ 98 h 158"/>
                <a:gd name="T28" fmla="*/ 634 w 938"/>
                <a:gd name="T29" fmla="*/ 62 h 158"/>
                <a:gd name="T30" fmla="*/ 439 w 938"/>
                <a:gd name="T31" fmla="*/ 38 h 158"/>
                <a:gd name="T32" fmla="*/ 238 w 938"/>
                <a:gd name="T33" fmla="*/ 59 h 158"/>
                <a:gd name="T34" fmla="*/ 172 w 938"/>
                <a:gd name="T35" fmla="*/ 86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8" h="158">
                  <a:moveTo>
                    <a:pt x="172" y="86"/>
                  </a:moveTo>
                  <a:cubicBezTo>
                    <a:pt x="142" y="99"/>
                    <a:pt x="87" y="126"/>
                    <a:pt x="61" y="137"/>
                  </a:cubicBezTo>
                  <a:cubicBezTo>
                    <a:pt x="35" y="148"/>
                    <a:pt x="25" y="158"/>
                    <a:pt x="16" y="155"/>
                  </a:cubicBezTo>
                  <a:cubicBezTo>
                    <a:pt x="7" y="152"/>
                    <a:pt x="0" y="134"/>
                    <a:pt x="7" y="122"/>
                  </a:cubicBezTo>
                  <a:cubicBezTo>
                    <a:pt x="14" y="110"/>
                    <a:pt x="31" y="94"/>
                    <a:pt x="58" y="80"/>
                  </a:cubicBezTo>
                  <a:cubicBezTo>
                    <a:pt x="85" y="66"/>
                    <a:pt x="131" y="49"/>
                    <a:pt x="172" y="38"/>
                  </a:cubicBezTo>
                  <a:cubicBezTo>
                    <a:pt x="213" y="27"/>
                    <a:pt x="256" y="17"/>
                    <a:pt x="304" y="11"/>
                  </a:cubicBezTo>
                  <a:cubicBezTo>
                    <a:pt x="352" y="5"/>
                    <a:pt x="409" y="0"/>
                    <a:pt x="463" y="2"/>
                  </a:cubicBezTo>
                  <a:cubicBezTo>
                    <a:pt x="517" y="4"/>
                    <a:pt x="576" y="15"/>
                    <a:pt x="631" y="23"/>
                  </a:cubicBezTo>
                  <a:cubicBezTo>
                    <a:pt x="686" y="31"/>
                    <a:pt x="761" y="49"/>
                    <a:pt x="796" y="53"/>
                  </a:cubicBezTo>
                  <a:cubicBezTo>
                    <a:pt x="831" y="57"/>
                    <a:pt x="823" y="44"/>
                    <a:pt x="841" y="47"/>
                  </a:cubicBezTo>
                  <a:cubicBezTo>
                    <a:pt x="859" y="50"/>
                    <a:pt x="894" y="62"/>
                    <a:pt x="907" y="71"/>
                  </a:cubicBezTo>
                  <a:cubicBezTo>
                    <a:pt x="920" y="80"/>
                    <a:pt x="938" y="97"/>
                    <a:pt x="919" y="101"/>
                  </a:cubicBezTo>
                  <a:cubicBezTo>
                    <a:pt x="900" y="105"/>
                    <a:pt x="840" y="104"/>
                    <a:pt x="793" y="98"/>
                  </a:cubicBezTo>
                  <a:cubicBezTo>
                    <a:pt x="746" y="92"/>
                    <a:pt x="693" y="72"/>
                    <a:pt x="634" y="62"/>
                  </a:cubicBezTo>
                  <a:cubicBezTo>
                    <a:pt x="575" y="52"/>
                    <a:pt x="505" y="38"/>
                    <a:pt x="439" y="38"/>
                  </a:cubicBezTo>
                  <a:cubicBezTo>
                    <a:pt x="373" y="38"/>
                    <a:pt x="284" y="51"/>
                    <a:pt x="238" y="59"/>
                  </a:cubicBezTo>
                  <a:cubicBezTo>
                    <a:pt x="192" y="67"/>
                    <a:pt x="202" y="73"/>
                    <a:pt x="172" y="86"/>
                  </a:cubicBezTo>
                  <a:close/>
                </a:path>
              </a:pathLst>
            </a:custGeom>
            <a:gradFill rotWithShape="0">
              <a:gsLst>
                <a:gs pos="0">
                  <a:schemeClr val="bg2"/>
                </a:gs>
                <a:gs pos="100000">
                  <a:schemeClr val="accent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042" name="Freeform 18"/>
            <p:cNvSpPr>
              <a:spLocks/>
            </p:cNvSpPr>
            <p:nvPr userDrawn="1"/>
          </p:nvSpPr>
          <p:spPr bwMode="auto">
            <a:xfrm>
              <a:off x="3686" y="145"/>
              <a:ext cx="372" cy="98"/>
            </a:xfrm>
            <a:custGeom>
              <a:avLst/>
              <a:gdLst>
                <a:gd name="T0" fmla="*/ 18 w 372"/>
                <a:gd name="T1" fmla="*/ 47 h 98"/>
                <a:gd name="T2" fmla="*/ 141 w 372"/>
                <a:gd name="T3" fmla="*/ 17 h 98"/>
                <a:gd name="T4" fmla="*/ 246 w 372"/>
                <a:gd name="T5" fmla="*/ 2 h 98"/>
                <a:gd name="T6" fmla="*/ 351 w 372"/>
                <a:gd name="T7" fmla="*/ 5 h 98"/>
                <a:gd name="T8" fmla="*/ 372 w 372"/>
                <a:gd name="T9" fmla="*/ 23 h 98"/>
                <a:gd name="T10" fmla="*/ 354 w 372"/>
                <a:gd name="T11" fmla="*/ 44 h 98"/>
                <a:gd name="T12" fmla="*/ 264 w 372"/>
                <a:gd name="T13" fmla="*/ 50 h 98"/>
                <a:gd name="T14" fmla="*/ 168 w 372"/>
                <a:gd name="T15" fmla="*/ 53 h 98"/>
                <a:gd name="T16" fmla="*/ 72 w 372"/>
                <a:gd name="T17" fmla="*/ 77 h 98"/>
                <a:gd name="T18" fmla="*/ 15 w 372"/>
                <a:gd name="T19" fmla="*/ 95 h 98"/>
                <a:gd name="T20" fmla="*/ 0 w 372"/>
                <a:gd name="T21" fmla="*/ 56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2" h="98">
                  <a:moveTo>
                    <a:pt x="18" y="47"/>
                  </a:moveTo>
                  <a:cubicBezTo>
                    <a:pt x="60" y="36"/>
                    <a:pt x="103" y="25"/>
                    <a:pt x="141" y="17"/>
                  </a:cubicBezTo>
                  <a:cubicBezTo>
                    <a:pt x="179" y="9"/>
                    <a:pt x="211" y="4"/>
                    <a:pt x="246" y="2"/>
                  </a:cubicBezTo>
                  <a:cubicBezTo>
                    <a:pt x="281" y="0"/>
                    <a:pt x="330" y="1"/>
                    <a:pt x="351" y="5"/>
                  </a:cubicBezTo>
                  <a:cubicBezTo>
                    <a:pt x="372" y="9"/>
                    <a:pt x="372" y="17"/>
                    <a:pt x="372" y="23"/>
                  </a:cubicBezTo>
                  <a:cubicBezTo>
                    <a:pt x="372" y="29"/>
                    <a:pt x="372" y="40"/>
                    <a:pt x="354" y="44"/>
                  </a:cubicBezTo>
                  <a:cubicBezTo>
                    <a:pt x="336" y="48"/>
                    <a:pt x="295" y="49"/>
                    <a:pt x="264" y="50"/>
                  </a:cubicBezTo>
                  <a:cubicBezTo>
                    <a:pt x="233" y="51"/>
                    <a:pt x="200" y="49"/>
                    <a:pt x="168" y="53"/>
                  </a:cubicBezTo>
                  <a:cubicBezTo>
                    <a:pt x="136" y="57"/>
                    <a:pt x="98" y="70"/>
                    <a:pt x="72" y="77"/>
                  </a:cubicBezTo>
                  <a:cubicBezTo>
                    <a:pt x="46" y="84"/>
                    <a:pt x="27" y="98"/>
                    <a:pt x="15" y="95"/>
                  </a:cubicBezTo>
                  <a:cubicBezTo>
                    <a:pt x="3" y="92"/>
                    <a:pt x="1" y="74"/>
                    <a:pt x="0" y="56"/>
                  </a:cubicBezTo>
                </a:path>
              </a:pathLst>
            </a:custGeom>
            <a:gradFill rotWithShape="0">
              <a:gsLst>
                <a:gs pos="0">
                  <a:schemeClr val="accent2"/>
                </a:gs>
                <a:gs pos="100000">
                  <a:schemeClr val="bg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043" name="Freeform 19"/>
            <p:cNvSpPr>
              <a:spLocks/>
            </p:cNvSpPr>
            <p:nvPr userDrawn="1"/>
          </p:nvSpPr>
          <p:spPr bwMode="auto">
            <a:xfrm>
              <a:off x="3618" y="308"/>
              <a:ext cx="318" cy="158"/>
            </a:xfrm>
            <a:custGeom>
              <a:avLst/>
              <a:gdLst>
                <a:gd name="T0" fmla="*/ 0 w 318"/>
                <a:gd name="T1" fmla="*/ 158 h 158"/>
                <a:gd name="T2" fmla="*/ 12 w 318"/>
                <a:gd name="T3" fmla="*/ 137 h 158"/>
                <a:gd name="T4" fmla="*/ 162 w 318"/>
                <a:gd name="T5" fmla="*/ 71 h 158"/>
                <a:gd name="T6" fmla="*/ 249 w 318"/>
                <a:gd name="T7" fmla="*/ 20 h 158"/>
                <a:gd name="T8" fmla="*/ 285 w 318"/>
                <a:gd name="T9" fmla="*/ 2 h 158"/>
                <a:gd name="T10" fmla="*/ 309 w 318"/>
                <a:gd name="T11" fmla="*/ 11 h 158"/>
                <a:gd name="T12" fmla="*/ 303 w 318"/>
                <a:gd name="T13" fmla="*/ 47 h 158"/>
                <a:gd name="T14" fmla="*/ 219 w 318"/>
                <a:gd name="T15" fmla="*/ 89 h 158"/>
                <a:gd name="T16" fmla="*/ 108 w 318"/>
                <a:gd name="T17" fmla="*/ 140 h 158"/>
                <a:gd name="T18" fmla="*/ 57 w 318"/>
                <a:gd name="T19" fmla="*/ 152 h 158"/>
                <a:gd name="T20" fmla="*/ 0 w 318"/>
                <a:gd name="T21"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18" h="158">
                  <a:moveTo>
                    <a:pt x="0" y="158"/>
                  </a:moveTo>
                  <a:lnTo>
                    <a:pt x="12" y="137"/>
                  </a:lnTo>
                  <a:cubicBezTo>
                    <a:pt x="39" y="123"/>
                    <a:pt x="122" y="90"/>
                    <a:pt x="162" y="71"/>
                  </a:cubicBezTo>
                  <a:cubicBezTo>
                    <a:pt x="202" y="52"/>
                    <a:pt x="229" y="31"/>
                    <a:pt x="249" y="20"/>
                  </a:cubicBezTo>
                  <a:cubicBezTo>
                    <a:pt x="269" y="9"/>
                    <a:pt x="275" y="4"/>
                    <a:pt x="285" y="2"/>
                  </a:cubicBezTo>
                  <a:cubicBezTo>
                    <a:pt x="295" y="0"/>
                    <a:pt x="306" y="4"/>
                    <a:pt x="309" y="11"/>
                  </a:cubicBezTo>
                  <a:cubicBezTo>
                    <a:pt x="312" y="18"/>
                    <a:pt x="318" y="34"/>
                    <a:pt x="303" y="47"/>
                  </a:cubicBezTo>
                  <a:cubicBezTo>
                    <a:pt x="288" y="60"/>
                    <a:pt x="252" y="74"/>
                    <a:pt x="219" y="89"/>
                  </a:cubicBezTo>
                  <a:cubicBezTo>
                    <a:pt x="186" y="104"/>
                    <a:pt x="135" y="130"/>
                    <a:pt x="108" y="140"/>
                  </a:cubicBezTo>
                  <a:cubicBezTo>
                    <a:pt x="81" y="150"/>
                    <a:pt x="74" y="150"/>
                    <a:pt x="57" y="152"/>
                  </a:cubicBezTo>
                  <a:cubicBezTo>
                    <a:pt x="40" y="154"/>
                    <a:pt x="23" y="154"/>
                    <a:pt x="0" y="158"/>
                  </a:cubicBezTo>
                  <a:close/>
                </a:path>
              </a:pathLst>
            </a:custGeom>
            <a:gradFill rotWithShape="0">
              <a:gsLst>
                <a:gs pos="0">
                  <a:schemeClr val="bg2"/>
                </a:gs>
                <a:gs pos="50000">
                  <a:schemeClr val="accent2"/>
                </a:gs>
                <a:gs pos="100000">
                  <a:schemeClr val="bg2"/>
                </a:gs>
              </a:gsLst>
              <a:lin ang="27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044" name="Freeform 20"/>
            <p:cNvSpPr>
              <a:spLocks/>
            </p:cNvSpPr>
            <p:nvPr userDrawn="1"/>
          </p:nvSpPr>
          <p:spPr bwMode="auto">
            <a:xfrm>
              <a:off x="3413" y="291"/>
              <a:ext cx="380" cy="174"/>
            </a:xfrm>
            <a:custGeom>
              <a:avLst/>
              <a:gdLst>
                <a:gd name="T0" fmla="*/ 3 w 380"/>
                <a:gd name="T1" fmla="*/ 165 h 174"/>
                <a:gd name="T2" fmla="*/ 129 w 380"/>
                <a:gd name="T3" fmla="*/ 93 h 174"/>
                <a:gd name="T4" fmla="*/ 261 w 380"/>
                <a:gd name="T5" fmla="*/ 30 h 174"/>
                <a:gd name="T6" fmla="*/ 351 w 380"/>
                <a:gd name="T7" fmla="*/ 0 h 174"/>
                <a:gd name="T8" fmla="*/ 378 w 380"/>
                <a:gd name="T9" fmla="*/ 27 h 174"/>
                <a:gd name="T10" fmla="*/ 336 w 380"/>
                <a:gd name="T11" fmla="*/ 51 h 174"/>
                <a:gd name="T12" fmla="*/ 291 w 380"/>
                <a:gd name="T13" fmla="*/ 60 h 174"/>
                <a:gd name="T14" fmla="*/ 240 w 380"/>
                <a:gd name="T15" fmla="*/ 75 h 174"/>
                <a:gd name="T16" fmla="*/ 189 w 380"/>
                <a:gd name="T17" fmla="*/ 120 h 174"/>
                <a:gd name="T18" fmla="*/ 102 w 380"/>
                <a:gd name="T19" fmla="*/ 174 h 174"/>
                <a:gd name="T20" fmla="*/ 0 w 380"/>
                <a:gd name="T21" fmla="*/ 162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80" h="174">
                  <a:moveTo>
                    <a:pt x="3" y="165"/>
                  </a:moveTo>
                  <a:cubicBezTo>
                    <a:pt x="24" y="153"/>
                    <a:pt x="86" y="115"/>
                    <a:pt x="129" y="93"/>
                  </a:cubicBezTo>
                  <a:cubicBezTo>
                    <a:pt x="172" y="71"/>
                    <a:pt x="224" y="45"/>
                    <a:pt x="261" y="30"/>
                  </a:cubicBezTo>
                  <a:cubicBezTo>
                    <a:pt x="298" y="15"/>
                    <a:pt x="332" y="0"/>
                    <a:pt x="351" y="0"/>
                  </a:cubicBezTo>
                  <a:cubicBezTo>
                    <a:pt x="370" y="0"/>
                    <a:pt x="380" y="19"/>
                    <a:pt x="378" y="27"/>
                  </a:cubicBezTo>
                  <a:cubicBezTo>
                    <a:pt x="376" y="35"/>
                    <a:pt x="350" y="46"/>
                    <a:pt x="336" y="51"/>
                  </a:cubicBezTo>
                  <a:cubicBezTo>
                    <a:pt x="322" y="56"/>
                    <a:pt x="307" y="56"/>
                    <a:pt x="291" y="60"/>
                  </a:cubicBezTo>
                  <a:cubicBezTo>
                    <a:pt x="275" y="64"/>
                    <a:pt x="257" y="65"/>
                    <a:pt x="240" y="75"/>
                  </a:cubicBezTo>
                  <a:cubicBezTo>
                    <a:pt x="223" y="85"/>
                    <a:pt x="212" y="104"/>
                    <a:pt x="189" y="120"/>
                  </a:cubicBezTo>
                  <a:cubicBezTo>
                    <a:pt x="166" y="136"/>
                    <a:pt x="133" y="167"/>
                    <a:pt x="102" y="174"/>
                  </a:cubicBezTo>
                  <a:lnTo>
                    <a:pt x="0" y="162"/>
                  </a:lnTo>
                </a:path>
              </a:pathLst>
            </a:custGeom>
            <a:gradFill rotWithShape="0">
              <a:gsLst>
                <a:gs pos="0">
                  <a:schemeClr val="bg2"/>
                </a:gs>
                <a:gs pos="100000">
                  <a:schemeClr val="accent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045" name="Freeform 21"/>
            <p:cNvSpPr>
              <a:spLocks/>
            </p:cNvSpPr>
            <p:nvPr userDrawn="1"/>
          </p:nvSpPr>
          <p:spPr bwMode="auto">
            <a:xfrm>
              <a:off x="4178" y="187"/>
              <a:ext cx="523" cy="69"/>
            </a:xfrm>
            <a:custGeom>
              <a:avLst/>
              <a:gdLst>
                <a:gd name="T0" fmla="*/ 84 w 523"/>
                <a:gd name="T1" fmla="*/ 11 h 69"/>
                <a:gd name="T2" fmla="*/ 27 w 523"/>
                <a:gd name="T3" fmla="*/ 5 h 69"/>
                <a:gd name="T4" fmla="*/ 9 w 523"/>
                <a:gd name="T5" fmla="*/ 35 h 69"/>
                <a:gd name="T6" fmla="*/ 81 w 523"/>
                <a:gd name="T7" fmla="*/ 56 h 69"/>
                <a:gd name="T8" fmla="*/ 255 w 523"/>
                <a:gd name="T9" fmla="*/ 68 h 69"/>
                <a:gd name="T10" fmla="*/ 432 w 523"/>
                <a:gd name="T11" fmla="*/ 50 h 69"/>
                <a:gd name="T12" fmla="*/ 513 w 523"/>
                <a:gd name="T13" fmla="*/ 5 h 69"/>
                <a:gd name="T14" fmla="*/ 372 w 523"/>
                <a:gd name="T15" fmla="*/ 20 h 69"/>
                <a:gd name="T16" fmla="*/ 141 w 523"/>
                <a:gd name="T17" fmla="*/ 14 h 69"/>
                <a:gd name="T18" fmla="*/ 84 w 523"/>
                <a:gd name="T19" fmla="*/ 11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3" h="69">
                  <a:moveTo>
                    <a:pt x="84" y="11"/>
                  </a:moveTo>
                  <a:cubicBezTo>
                    <a:pt x="65" y="9"/>
                    <a:pt x="40" y="1"/>
                    <a:pt x="27" y="5"/>
                  </a:cubicBezTo>
                  <a:cubicBezTo>
                    <a:pt x="14" y="9"/>
                    <a:pt x="0" y="27"/>
                    <a:pt x="9" y="35"/>
                  </a:cubicBezTo>
                  <a:cubicBezTo>
                    <a:pt x="18" y="43"/>
                    <a:pt x="40" y="51"/>
                    <a:pt x="81" y="56"/>
                  </a:cubicBezTo>
                  <a:cubicBezTo>
                    <a:pt x="122" y="61"/>
                    <a:pt x="197" y="69"/>
                    <a:pt x="255" y="68"/>
                  </a:cubicBezTo>
                  <a:cubicBezTo>
                    <a:pt x="313" y="67"/>
                    <a:pt x="389" y="60"/>
                    <a:pt x="432" y="50"/>
                  </a:cubicBezTo>
                  <a:cubicBezTo>
                    <a:pt x="475" y="40"/>
                    <a:pt x="523" y="10"/>
                    <a:pt x="513" y="5"/>
                  </a:cubicBezTo>
                  <a:cubicBezTo>
                    <a:pt x="503" y="0"/>
                    <a:pt x="434" y="19"/>
                    <a:pt x="372" y="20"/>
                  </a:cubicBezTo>
                  <a:cubicBezTo>
                    <a:pt x="310" y="21"/>
                    <a:pt x="189" y="15"/>
                    <a:pt x="141" y="14"/>
                  </a:cubicBezTo>
                  <a:cubicBezTo>
                    <a:pt x="93" y="13"/>
                    <a:pt x="103" y="13"/>
                    <a:pt x="84" y="11"/>
                  </a:cubicBezTo>
                  <a:close/>
                </a:path>
              </a:pathLst>
            </a:custGeom>
            <a:gradFill rotWithShape="0">
              <a:gsLst>
                <a:gs pos="0">
                  <a:schemeClr val="bg2"/>
                </a:gs>
                <a:gs pos="100000">
                  <a:schemeClr val="accent2"/>
                </a:gs>
              </a:gsLst>
              <a:lin ang="189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046" name="Freeform 22"/>
            <p:cNvSpPr>
              <a:spLocks/>
            </p:cNvSpPr>
            <p:nvPr userDrawn="1"/>
          </p:nvSpPr>
          <p:spPr bwMode="auto">
            <a:xfrm>
              <a:off x="4689" y="186"/>
              <a:ext cx="537" cy="120"/>
            </a:xfrm>
            <a:custGeom>
              <a:avLst/>
              <a:gdLst>
                <a:gd name="T0" fmla="*/ 23 w 537"/>
                <a:gd name="T1" fmla="*/ 6 h 120"/>
                <a:gd name="T2" fmla="*/ 188 w 537"/>
                <a:gd name="T3" fmla="*/ 3 h 120"/>
                <a:gd name="T4" fmla="*/ 323 w 537"/>
                <a:gd name="T5" fmla="*/ 27 h 120"/>
                <a:gd name="T6" fmla="*/ 464 w 537"/>
                <a:gd name="T7" fmla="*/ 69 h 120"/>
                <a:gd name="T8" fmla="*/ 521 w 537"/>
                <a:gd name="T9" fmla="*/ 90 h 120"/>
                <a:gd name="T10" fmla="*/ 533 w 537"/>
                <a:gd name="T11" fmla="*/ 105 h 120"/>
                <a:gd name="T12" fmla="*/ 497 w 537"/>
                <a:gd name="T13" fmla="*/ 120 h 120"/>
                <a:gd name="T14" fmla="*/ 452 w 537"/>
                <a:gd name="T15" fmla="*/ 108 h 120"/>
                <a:gd name="T16" fmla="*/ 350 w 537"/>
                <a:gd name="T17" fmla="*/ 72 h 120"/>
                <a:gd name="T18" fmla="*/ 158 w 537"/>
                <a:gd name="T19" fmla="*/ 39 h 120"/>
                <a:gd name="T20" fmla="*/ 50 w 537"/>
                <a:gd name="T21" fmla="*/ 39 h 120"/>
                <a:gd name="T22" fmla="*/ 23 w 537"/>
                <a:gd name="T23" fmla="*/ 6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37" h="120">
                  <a:moveTo>
                    <a:pt x="23" y="6"/>
                  </a:moveTo>
                  <a:cubicBezTo>
                    <a:pt x="46" y="0"/>
                    <a:pt x="138" y="0"/>
                    <a:pt x="188" y="3"/>
                  </a:cubicBezTo>
                  <a:cubicBezTo>
                    <a:pt x="238" y="6"/>
                    <a:pt x="277" y="16"/>
                    <a:pt x="323" y="27"/>
                  </a:cubicBezTo>
                  <a:cubicBezTo>
                    <a:pt x="369" y="38"/>
                    <a:pt x="431" y="59"/>
                    <a:pt x="464" y="69"/>
                  </a:cubicBezTo>
                  <a:cubicBezTo>
                    <a:pt x="497" y="79"/>
                    <a:pt x="509" y="84"/>
                    <a:pt x="521" y="90"/>
                  </a:cubicBezTo>
                  <a:cubicBezTo>
                    <a:pt x="533" y="96"/>
                    <a:pt x="537" y="100"/>
                    <a:pt x="533" y="105"/>
                  </a:cubicBezTo>
                  <a:cubicBezTo>
                    <a:pt x="529" y="110"/>
                    <a:pt x="510" y="120"/>
                    <a:pt x="497" y="120"/>
                  </a:cubicBezTo>
                  <a:cubicBezTo>
                    <a:pt x="484" y="120"/>
                    <a:pt x="476" y="116"/>
                    <a:pt x="452" y="108"/>
                  </a:cubicBezTo>
                  <a:cubicBezTo>
                    <a:pt x="428" y="100"/>
                    <a:pt x="399" y="84"/>
                    <a:pt x="350" y="72"/>
                  </a:cubicBezTo>
                  <a:cubicBezTo>
                    <a:pt x="301" y="60"/>
                    <a:pt x="208" y="45"/>
                    <a:pt x="158" y="39"/>
                  </a:cubicBezTo>
                  <a:cubicBezTo>
                    <a:pt x="108" y="33"/>
                    <a:pt x="72" y="43"/>
                    <a:pt x="50" y="39"/>
                  </a:cubicBezTo>
                  <a:cubicBezTo>
                    <a:pt x="28" y="35"/>
                    <a:pt x="0" y="12"/>
                    <a:pt x="23" y="6"/>
                  </a:cubicBezTo>
                  <a:close/>
                </a:path>
              </a:pathLst>
            </a:custGeom>
            <a:gradFill rotWithShape="0">
              <a:gsLst>
                <a:gs pos="0">
                  <a:schemeClr val="bg2"/>
                </a:gs>
                <a:gs pos="50000">
                  <a:schemeClr val="accent2"/>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047" name="Freeform 23"/>
            <p:cNvSpPr>
              <a:spLocks/>
            </p:cNvSpPr>
            <p:nvPr userDrawn="1"/>
          </p:nvSpPr>
          <p:spPr bwMode="auto">
            <a:xfrm>
              <a:off x="4968" y="312"/>
              <a:ext cx="800" cy="143"/>
            </a:xfrm>
            <a:custGeom>
              <a:avLst/>
              <a:gdLst>
                <a:gd name="T0" fmla="*/ 800 w 800"/>
                <a:gd name="T1" fmla="*/ 24 h 143"/>
                <a:gd name="T2" fmla="*/ 782 w 800"/>
                <a:gd name="T3" fmla="*/ 15 h 143"/>
                <a:gd name="T4" fmla="*/ 659 w 800"/>
                <a:gd name="T5" fmla="*/ 63 h 143"/>
                <a:gd name="T6" fmla="*/ 500 w 800"/>
                <a:gd name="T7" fmla="*/ 84 h 143"/>
                <a:gd name="T8" fmla="*/ 326 w 800"/>
                <a:gd name="T9" fmla="*/ 69 h 143"/>
                <a:gd name="T10" fmla="*/ 98 w 800"/>
                <a:gd name="T11" fmla="*/ 21 h 143"/>
                <a:gd name="T12" fmla="*/ 11 w 800"/>
                <a:gd name="T13" fmla="*/ 6 h 143"/>
                <a:gd name="T14" fmla="*/ 32 w 800"/>
                <a:gd name="T15" fmla="*/ 60 h 143"/>
                <a:gd name="T16" fmla="*/ 155 w 800"/>
                <a:gd name="T17" fmla="*/ 96 h 143"/>
                <a:gd name="T18" fmla="*/ 410 w 800"/>
                <a:gd name="T19" fmla="*/ 138 h 143"/>
                <a:gd name="T20" fmla="*/ 596 w 800"/>
                <a:gd name="T21" fmla="*/ 129 h 143"/>
                <a:gd name="T22" fmla="*/ 737 w 800"/>
                <a:gd name="T23" fmla="*/ 90 h 143"/>
                <a:gd name="T24" fmla="*/ 788 w 800"/>
                <a:gd name="T25" fmla="*/ 69 h 143"/>
                <a:gd name="T26" fmla="*/ 800 w 800"/>
                <a:gd name="T27" fmla="*/ 24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00" h="143">
                  <a:moveTo>
                    <a:pt x="800" y="24"/>
                  </a:moveTo>
                  <a:lnTo>
                    <a:pt x="782" y="15"/>
                  </a:lnTo>
                  <a:cubicBezTo>
                    <a:pt x="759" y="21"/>
                    <a:pt x="706" y="51"/>
                    <a:pt x="659" y="63"/>
                  </a:cubicBezTo>
                  <a:cubicBezTo>
                    <a:pt x="612" y="75"/>
                    <a:pt x="555" y="83"/>
                    <a:pt x="500" y="84"/>
                  </a:cubicBezTo>
                  <a:cubicBezTo>
                    <a:pt x="445" y="85"/>
                    <a:pt x="393" y="79"/>
                    <a:pt x="326" y="69"/>
                  </a:cubicBezTo>
                  <a:cubicBezTo>
                    <a:pt x="259" y="59"/>
                    <a:pt x="150" y="31"/>
                    <a:pt x="98" y="21"/>
                  </a:cubicBezTo>
                  <a:cubicBezTo>
                    <a:pt x="46" y="11"/>
                    <a:pt x="22" y="0"/>
                    <a:pt x="11" y="6"/>
                  </a:cubicBezTo>
                  <a:cubicBezTo>
                    <a:pt x="0" y="12"/>
                    <a:pt x="8" y="45"/>
                    <a:pt x="32" y="60"/>
                  </a:cubicBezTo>
                  <a:cubicBezTo>
                    <a:pt x="56" y="75"/>
                    <a:pt x="92" y="83"/>
                    <a:pt x="155" y="96"/>
                  </a:cubicBezTo>
                  <a:cubicBezTo>
                    <a:pt x="218" y="109"/>
                    <a:pt x="337" y="133"/>
                    <a:pt x="410" y="138"/>
                  </a:cubicBezTo>
                  <a:cubicBezTo>
                    <a:pt x="483" y="143"/>
                    <a:pt x="542" y="137"/>
                    <a:pt x="596" y="129"/>
                  </a:cubicBezTo>
                  <a:cubicBezTo>
                    <a:pt x="650" y="121"/>
                    <a:pt x="705" y="100"/>
                    <a:pt x="737" y="90"/>
                  </a:cubicBezTo>
                  <a:cubicBezTo>
                    <a:pt x="769" y="80"/>
                    <a:pt x="780" y="80"/>
                    <a:pt x="788" y="69"/>
                  </a:cubicBezTo>
                  <a:cubicBezTo>
                    <a:pt x="796" y="58"/>
                    <a:pt x="792" y="39"/>
                    <a:pt x="800" y="24"/>
                  </a:cubicBezTo>
                  <a:close/>
                </a:path>
              </a:pathLst>
            </a:custGeom>
            <a:gradFill rotWithShape="0">
              <a:gsLst>
                <a:gs pos="0">
                  <a:schemeClr val="bg2"/>
                </a:gs>
                <a:gs pos="50000">
                  <a:schemeClr val="accent2"/>
                </a:gs>
                <a:gs pos="100000">
                  <a:schemeClr val="bg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048" name="Freeform 24"/>
            <p:cNvSpPr>
              <a:spLocks/>
            </p:cNvSpPr>
            <p:nvPr userDrawn="1"/>
          </p:nvSpPr>
          <p:spPr bwMode="auto">
            <a:xfrm>
              <a:off x="5318" y="240"/>
              <a:ext cx="402" cy="115"/>
            </a:xfrm>
            <a:custGeom>
              <a:avLst/>
              <a:gdLst>
                <a:gd name="T0" fmla="*/ 402 w 402"/>
                <a:gd name="T1" fmla="*/ 0 h 115"/>
                <a:gd name="T2" fmla="*/ 384 w 402"/>
                <a:gd name="T3" fmla="*/ 12 h 115"/>
                <a:gd name="T4" fmla="*/ 276 w 402"/>
                <a:gd name="T5" fmla="*/ 51 h 115"/>
                <a:gd name="T6" fmla="*/ 165 w 402"/>
                <a:gd name="T7" fmla="*/ 66 h 115"/>
                <a:gd name="T8" fmla="*/ 51 w 402"/>
                <a:gd name="T9" fmla="*/ 57 h 115"/>
                <a:gd name="T10" fmla="*/ 15 w 402"/>
                <a:gd name="T11" fmla="*/ 54 h 115"/>
                <a:gd name="T12" fmla="*/ 3 w 402"/>
                <a:gd name="T13" fmla="*/ 69 h 115"/>
                <a:gd name="T14" fmla="*/ 9 w 402"/>
                <a:gd name="T15" fmla="*/ 93 h 115"/>
                <a:gd name="T16" fmla="*/ 54 w 402"/>
                <a:gd name="T17" fmla="*/ 102 h 115"/>
                <a:gd name="T18" fmla="*/ 198 w 402"/>
                <a:gd name="T19" fmla="*/ 111 h 115"/>
                <a:gd name="T20" fmla="*/ 336 w 402"/>
                <a:gd name="T21" fmla="*/ 75 h 115"/>
                <a:gd name="T22" fmla="*/ 375 w 402"/>
                <a:gd name="T23" fmla="*/ 54 h 115"/>
                <a:gd name="T24" fmla="*/ 402 w 402"/>
                <a:gd name="T25"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02" h="115">
                  <a:moveTo>
                    <a:pt x="402" y="0"/>
                  </a:moveTo>
                  <a:lnTo>
                    <a:pt x="384" y="12"/>
                  </a:lnTo>
                  <a:cubicBezTo>
                    <a:pt x="363" y="20"/>
                    <a:pt x="312" y="42"/>
                    <a:pt x="276" y="51"/>
                  </a:cubicBezTo>
                  <a:cubicBezTo>
                    <a:pt x="240" y="60"/>
                    <a:pt x="202" y="65"/>
                    <a:pt x="165" y="66"/>
                  </a:cubicBezTo>
                  <a:cubicBezTo>
                    <a:pt x="128" y="67"/>
                    <a:pt x="76" y="59"/>
                    <a:pt x="51" y="57"/>
                  </a:cubicBezTo>
                  <a:cubicBezTo>
                    <a:pt x="26" y="55"/>
                    <a:pt x="23" y="52"/>
                    <a:pt x="15" y="54"/>
                  </a:cubicBezTo>
                  <a:cubicBezTo>
                    <a:pt x="7" y="56"/>
                    <a:pt x="4" y="63"/>
                    <a:pt x="3" y="69"/>
                  </a:cubicBezTo>
                  <a:cubicBezTo>
                    <a:pt x="2" y="75"/>
                    <a:pt x="0" y="88"/>
                    <a:pt x="9" y="93"/>
                  </a:cubicBezTo>
                  <a:cubicBezTo>
                    <a:pt x="18" y="98"/>
                    <a:pt x="22" y="99"/>
                    <a:pt x="54" y="102"/>
                  </a:cubicBezTo>
                  <a:cubicBezTo>
                    <a:pt x="86" y="105"/>
                    <a:pt x="151" y="115"/>
                    <a:pt x="198" y="111"/>
                  </a:cubicBezTo>
                  <a:cubicBezTo>
                    <a:pt x="245" y="107"/>
                    <a:pt x="307" y="84"/>
                    <a:pt x="336" y="75"/>
                  </a:cubicBezTo>
                  <a:cubicBezTo>
                    <a:pt x="365" y="66"/>
                    <a:pt x="365" y="65"/>
                    <a:pt x="375" y="54"/>
                  </a:cubicBezTo>
                  <a:cubicBezTo>
                    <a:pt x="385" y="43"/>
                    <a:pt x="392" y="26"/>
                    <a:pt x="402" y="0"/>
                  </a:cubicBezTo>
                  <a:close/>
                </a:path>
              </a:pathLst>
            </a:custGeom>
            <a:gradFill rotWithShape="0">
              <a:gsLst>
                <a:gs pos="0">
                  <a:schemeClr val="bg2"/>
                </a:gs>
                <a:gs pos="100000">
                  <a:schemeClr val="accent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grpSp>
      <p:grpSp>
        <p:nvGrpSpPr>
          <p:cNvPr id="1049" name="Group 25"/>
          <p:cNvGrpSpPr>
            <a:grpSpLocks/>
          </p:cNvGrpSpPr>
          <p:nvPr/>
        </p:nvGrpSpPr>
        <p:grpSpPr bwMode="auto">
          <a:xfrm>
            <a:off x="0" y="6180138"/>
            <a:ext cx="9169400" cy="138112"/>
            <a:chOff x="0" y="4032"/>
            <a:chExt cx="5776" cy="87"/>
          </a:xfrm>
        </p:grpSpPr>
        <p:sp>
          <p:nvSpPr>
            <p:cNvPr id="1050" name="Freeform 26"/>
            <p:cNvSpPr>
              <a:spLocks/>
            </p:cNvSpPr>
            <p:nvPr userDrawn="1"/>
          </p:nvSpPr>
          <p:spPr bwMode="auto">
            <a:xfrm>
              <a:off x="4041" y="4047"/>
              <a:ext cx="1735" cy="72"/>
            </a:xfrm>
            <a:custGeom>
              <a:avLst/>
              <a:gdLst>
                <a:gd name="T0" fmla="*/ 165 w 1735"/>
                <a:gd name="T1" fmla="*/ 6 h 72"/>
                <a:gd name="T2" fmla="*/ 450 w 1735"/>
                <a:gd name="T3" fmla="*/ 3 h 72"/>
                <a:gd name="T4" fmla="*/ 714 w 1735"/>
                <a:gd name="T5" fmla="*/ 12 h 72"/>
                <a:gd name="T6" fmla="*/ 957 w 1735"/>
                <a:gd name="T7" fmla="*/ 24 h 72"/>
                <a:gd name="T8" fmla="*/ 1173 w 1735"/>
                <a:gd name="T9" fmla="*/ 24 h 72"/>
                <a:gd name="T10" fmla="*/ 1473 w 1735"/>
                <a:gd name="T11" fmla="*/ 15 h 72"/>
                <a:gd name="T12" fmla="*/ 1617 w 1735"/>
                <a:gd name="T13" fmla="*/ 0 h 72"/>
                <a:gd name="T14" fmla="*/ 1719 w 1735"/>
                <a:gd name="T15" fmla="*/ 15 h 72"/>
                <a:gd name="T16" fmla="*/ 1716 w 1735"/>
                <a:gd name="T17" fmla="*/ 66 h 72"/>
                <a:gd name="T18" fmla="*/ 1632 w 1735"/>
                <a:gd name="T19" fmla="*/ 51 h 72"/>
                <a:gd name="T20" fmla="*/ 1407 w 1735"/>
                <a:gd name="T21" fmla="*/ 51 h 72"/>
                <a:gd name="T22" fmla="*/ 1191 w 1735"/>
                <a:gd name="T23" fmla="*/ 48 h 72"/>
                <a:gd name="T24" fmla="*/ 870 w 1735"/>
                <a:gd name="T25" fmla="*/ 60 h 72"/>
                <a:gd name="T26" fmla="*/ 492 w 1735"/>
                <a:gd name="T27" fmla="*/ 48 h 72"/>
                <a:gd name="T28" fmla="*/ 291 w 1735"/>
                <a:gd name="T29" fmla="*/ 27 h 72"/>
                <a:gd name="T30" fmla="*/ 21 w 1735"/>
                <a:gd name="T31" fmla="*/ 36 h 72"/>
                <a:gd name="T32" fmla="*/ 165 w 1735"/>
                <a:gd name="T33" fmla="*/ 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35" h="72">
                  <a:moveTo>
                    <a:pt x="165" y="6"/>
                  </a:moveTo>
                  <a:cubicBezTo>
                    <a:pt x="236" y="1"/>
                    <a:pt x="359" y="2"/>
                    <a:pt x="450" y="3"/>
                  </a:cubicBezTo>
                  <a:cubicBezTo>
                    <a:pt x="541" y="4"/>
                    <a:pt x="630" y="9"/>
                    <a:pt x="714" y="12"/>
                  </a:cubicBezTo>
                  <a:cubicBezTo>
                    <a:pt x="798" y="15"/>
                    <a:pt x="881" y="22"/>
                    <a:pt x="957" y="24"/>
                  </a:cubicBezTo>
                  <a:cubicBezTo>
                    <a:pt x="1033" y="26"/>
                    <a:pt x="1087" y="25"/>
                    <a:pt x="1173" y="24"/>
                  </a:cubicBezTo>
                  <a:cubicBezTo>
                    <a:pt x="1259" y="23"/>
                    <a:pt x="1399" y="19"/>
                    <a:pt x="1473" y="15"/>
                  </a:cubicBezTo>
                  <a:cubicBezTo>
                    <a:pt x="1547" y="11"/>
                    <a:pt x="1576" y="0"/>
                    <a:pt x="1617" y="0"/>
                  </a:cubicBezTo>
                  <a:cubicBezTo>
                    <a:pt x="1658" y="0"/>
                    <a:pt x="1703" y="4"/>
                    <a:pt x="1719" y="15"/>
                  </a:cubicBezTo>
                  <a:cubicBezTo>
                    <a:pt x="1735" y="26"/>
                    <a:pt x="1730" y="60"/>
                    <a:pt x="1716" y="66"/>
                  </a:cubicBezTo>
                  <a:cubicBezTo>
                    <a:pt x="1702" y="72"/>
                    <a:pt x="1683" y="53"/>
                    <a:pt x="1632" y="51"/>
                  </a:cubicBezTo>
                  <a:cubicBezTo>
                    <a:pt x="1581" y="49"/>
                    <a:pt x="1480" y="51"/>
                    <a:pt x="1407" y="51"/>
                  </a:cubicBezTo>
                  <a:cubicBezTo>
                    <a:pt x="1334" y="51"/>
                    <a:pt x="1280" y="47"/>
                    <a:pt x="1191" y="48"/>
                  </a:cubicBezTo>
                  <a:cubicBezTo>
                    <a:pt x="1102" y="49"/>
                    <a:pt x="986" y="60"/>
                    <a:pt x="870" y="60"/>
                  </a:cubicBezTo>
                  <a:cubicBezTo>
                    <a:pt x="754" y="60"/>
                    <a:pt x="588" y="53"/>
                    <a:pt x="492" y="48"/>
                  </a:cubicBezTo>
                  <a:cubicBezTo>
                    <a:pt x="396" y="43"/>
                    <a:pt x="369" y="29"/>
                    <a:pt x="291" y="27"/>
                  </a:cubicBezTo>
                  <a:cubicBezTo>
                    <a:pt x="213" y="25"/>
                    <a:pt x="42" y="39"/>
                    <a:pt x="21" y="36"/>
                  </a:cubicBezTo>
                  <a:cubicBezTo>
                    <a:pt x="0" y="33"/>
                    <a:pt x="94" y="11"/>
                    <a:pt x="165" y="6"/>
                  </a:cubicBezTo>
                  <a:close/>
                </a:path>
              </a:pathLst>
            </a:custGeom>
            <a:gradFill rotWithShape="0">
              <a:gsLst>
                <a:gs pos="0">
                  <a:schemeClr val="accent2"/>
                </a:gs>
                <a:gs pos="100000">
                  <a:schemeClr val="bg2"/>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051" name="Freeform 27"/>
            <p:cNvSpPr>
              <a:spLocks/>
            </p:cNvSpPr>
            <p:nvPr userDrawn="1"/>
          </p:nvSpPr>
          <p:spPr bwMode="auto">
            <a:xfrm>
              <a:off x="1727" y="4038"/>
              <a:ext cx="2655" cy="60"/>
            </a:xfrm>
            <a:custGeom>
              <a:avLst/>
              <a:gdLst>
                <a:gd name="T0" fmla="*/ 2641 w 2655"/>
                <a:gd name="T1" fmla="*/ 6 h 60"/>
                <a:gd name="T2" fmla="*/ 2620 w 2655"/>
                <a:gd name="T3" fmla="*/ 30 h 60"/>
                <a:gd name="T4" fmla="*/ 2368 w 2655"/>
                <a:gd name="T5" fmla="*/ 45 h 60"/>
                <a:gd name="T6" fmla="*/ 2023 w 2655"/>
                <a:gd name="T7" fmla="*/ 60 h 60"/>
                <a:gd name="T8" fmla="*/ 1786 w 2655"/>
                <a:gd name="T9" fmla="*/ 48 h 60"/>
                <a:gd name="T10" fmla="*/ 1525 w 2655"/>
                <a:gd name="T11" fmla="*/ 36 h 60"/>
                <a:gd name="T12" fmla="*/ 1195 w 2655"/>
                <a:gd name="T13" fmla="*/ 45 h 60"/>
                <a:gd name="T14" fmla="*/ 817 w 2655"/>
                <a:gd name="T15" fmla="*/ 39 h 60"/>
                <a:gd name="T16" fmla="*/ 499 w 2655"/>
                <a:gd name="T17" fmla="*/ 27 h 60"/>
                <a:gd name="T18" fmla="*/ 136 w 2655"/>
                <a:gd name="T19" fmla="*/ 39 h 60"/>
                <a:gd name="T20" fmla="*/ 10 w 2655"/>
                <a:gd name="T21" fmla="*/ 33 h 60"/>
                <a:gd name="T22" fmla="*/ 76 w 2655"/>
                <a:gd name="T23" fmla="*/ 24 h 60"/>
                <a:gd name="T24" fmla="*/ 310 w 2655"/>
                <a:gd name="T25" fmla="*/ 18 h 60"/>
                <a:gd name="T26" fmla="*/ 544 w 2655"/>
                <a:gd name="T27" fmla="*/ 0 h 60"/>
                <a:gd name="T28" fmla="*/ 853 w 2655"/>
                <a:gd name="T29" fmla="*/ 21 h 60"/>
                <a:gd name="T30" fmla="*/ 1114 w 2655"/>
                <a:gd name="T31" fmla="*/ 21 h 60"/>
                <a:gd name="T32" fmla="*/ 1399 w 2655"/>
                <a:gd name="T33" fmla="*/ 3 h 60"/>
                <a:gd name="T34" fmla="*/ 1588 w 2655"/>
                <a:gd name="T35" fmla="*/ 9 h 60"/>
                <a:gd name="T36" fmla="*/ 1807 w 2655"/>
                <a:gd name="T37" fmla="*/ 21 h 60"/>
                <a:gd name="T38" fmla="*/ 2035 w 2655"/>
                <a:gd name="T39" fmla="*/ 12 h 60"/>
                <a:gd name="T40" fmla="*/ 2290 w 2655"/>
                <a:gd name="T41" fmla="*/ 18 h 60"/>
                <a:gd name="T42" fmla="*/ 2596 w 2655"/>
                <a:gd name="T43" fmla="*/ 3 h 60"/>
                <a:gd name="T44" fmla="*/ 2641 w 2655"/>
                <a:gd name="T45" fmla="*/ 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655" h="60">
                  <a:moveTo>
                    <a:pt x="2641" y="6"/>
                  </a:moveTo>
                  <a:lnTo>
                    <a:pt x="2620" y="30"/>
                  </a:lnTo>
                  <a:cubicBezTo>
                    <a:pt x="2575" y="36"/>
                    <a:pt x="2467" y="40"/>
                    <a:pt x="2368" y="45"/>
                  </a:cubicBezTo>
                  <a:cubicBezTo>
                    <a:pt x="2269" y="50"/>
                    <a:pt x="2120" y="60"/>
                    <a:pt x="2023" y="60"/>
                  </a:cubicBezTo>
                  <a:cubicBezTo>
                    <a:pt x="1926" y="60"/>
                    <a:pt x="1869" y="52"/>
                    <a:pt x="1786" y="48"/>
                  </a:cubicBezTo>
                  <a:cubicBezTo>
                    <a:pt x="1703" y="44"/>
                    <a:pt x="1623" y="36"/>
                    <a:pt x="1525" y="36"/>
                  </a:cubicBezTo>
                  <a:cubicBezTo>
                    <a:pt x="1427" y="36"/>
                    <a:pt x="1313" y="44"/>
                    <a:pt x="1195" y="45"/>
                  </a:cubicBezTo>
                  <a:cubicBezTo>
                    <a:pt x="1077" y="46"/>
                    <a:pt x="933" y="42"/>
                    <a:pt x="817" y="39"/>
                  </a:cubicBezTo>
                  <a:cubicBezTo>
                    <a:pt x="701" y="36"/>
                    <a:pt x="612" y="27"/>
                    <a:pt x="499" y="27"/>
                  </a:cubicBezTo>
                  <a:cubicBezTo>
                    <a:pt x="386" y="27"/>
                    <a:pt x="217" y="38"/>
                    <a:pt x="136" y="39"/>
                  </a:cubicBezTo>
                  <a:cubicBezTo>
                    <a:pt x="55" y="40"/>
                    <a:pt x="20" y="36"/>
                    <a:pt x="10" y="33"/>
                  </a:cubicBezTo>
                  <a:cubicBezTo>
                    <a:pt x="0" y="30"/>
                    <a:pt x="26" y="27"/>
                    <a:pt x="76" y="24"/>
                  </a:cubicBezTo>
                  <a:cubicBezTo>
                    <a:pt x="126" y="21"/>
                    <a:pt x="232" y="22"/>
                    <a:pt x="310" y="18"/>
                  </a:cubicBezTo>
                  <a:cubicBezTo>
                    <a:pt x="388" y="14"/>
                    <a:pt x="454" y="0"/>
                    <a:pt x="544" y="0"/>
                  </a:cubicBezTo>
                  <a:cubicBezTo>
                    <a:pt x="634" y="0"/>
                    <a:pt x="758" y="18"/>
                    <a:pt x="853" y="21"/>
                  </a:cubicBezTo>
                  <a:cubicBezTo>
                    <a:pt x="948" y="24"/>
                    <a:pt x="1023" y="24"/>
                    <a:pt x="1114" y="21"/>
                  </a:cubicBezTo>
                  <a:cubicBezTo>
                    <a:pt x="1205" y="18"/>
                    <a:pt x="1320" y="5"/>
                    <a:pt x="1399" y="3"/>
                  </a:cubicBezTo>
                  <a:cubicBezTo>
                    <a:pt x="1478" y="1"/>
                    <a:pt x="1520" y="6"/>
                    <a:pt x="1588" y="9"/>
                  </a:cubicBezTo>
                  <a:cubicBezTo>
                    <a:pt x="1656" y="12"/>
                    <a:pt x="1733" y="21"/>
                    <a:pt x="1807" y="21"/>
                  </a:cubicBezTo>
                  <a:cubicBezTo>
                    <a:pt x="1881" y="21"/>
                    <a:pt x="1955" y="12"/>
                    <a:pt x="2035" y="12"/>
                  </a:cubicBezTo>
                  <a:cubicBezTo>
                    <a:pt x="2115" y="12"/>
                    <a:pt x="2197" y="19"/>
                    <a:pt x="2290" y="18"/>
                  </a:cubicBezTo>
                  <a:cubicBezTo>
                    <a:pt x="2383" y="17"/>
                    <a:pt x="2537" y="5"/>
                    <a:pt x="2596" y="3"/>
                  </a:cubicBezTo>
                  <a:cubicBezTo>
                    <a:pt x="2655" y="1"/>
                    <a:pt x="2651" y="3"/>
                    <a:pt x="2641" y="6"/>
                  </a:cubicBezTo>
                  <a:close/>
                </a:path>
              </a:pathLst>
            </a:custGeom>
            <a:gradFill rotWithShape="0">
              <a:gsLst>
                <a:gs pos="0">
                  <a:schemeClr val="accent2"/>
                </a:gs>
                <a:gs pos="100000">
                  <a:schemeClr val="bg2"/>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052" name="Freeform 28"/>
            <p:cNvSpPr>
              <a:spLocks/>
            </p:cNvSpPr>
            <p:nvPr userDrawn="1"/>
          </p:nvSpPr>
          <p:spPr bwMode="auto">
            <a:xfrm>
              <a:off x="0" y="4032"/>
              <a:ext cx="2041" cy="62"/>
            </a:xfrm>
            <a:custGeom>
              <a:avLst/>
              <a:gdLst>
                <a:gd name="T0" fmla="*/ 1893 w 2041"/>
                <a:gd name="T1" fmla="*/ 39 h 62"/>
                <a:gd name="T2" fmla="*/ 1578 w 2041"/>
                <a:gd name="T3" fmla="*/ 45 h 62"/>
                <a:gd name="T4" fmla="*/ 1011 w 2041"/>
                <a:gd name="T5" fmla="*/ 60 h 62"/>
                <a:gd name="T6" fmla="*/ 438 w 2041"/>
                <a:gd name="T7" fmla="*/ 57 h 62"/>
                <a:gd name="T8" fmla="*/ 0 w 2041"/>
                <a:gd name="T9" fmla="*/ 36 h 62"/>
                <a:gd name="T10" fmla="*/ 0 w 2041"/>
                <a:gd name="T11" fmla="*/ 3 h 62"/>
                <a:gd name="T12" fmla="*/ 210 w 2041"/>
                <a:gd name="T13" fmla="*/ 18 h 62"/>
                <a:gd name="T14" fmla="*/ 474 w 2041"/>
                <a:gd name="T15" fmla="*/ 21 h 62"/>
                <a:gd name="T16" fmla="*/ 678 w 2041"/>
                <a:gd name="T17" fmla="*/ 9 h 62"/>
                <a:gd name="T18" fmla="*/ 897 w 2041"/>
                <a:gd name="T19" fmla="*/ 9 h 62"/>
                <a:gd name="T20" fmla="*/ 1167 w 2041"/>
                <a:gd name="T21" fmla="*/ 30 h 62"/>
                <a:gd name="T22" fmla="*/ 1500 w 2041"/>
                <a:gd name="T23" fmla="*/ 24 h 62"/>
                <a:gd name="T24" fmla="*/ 1758 w 2041"/>
                <a:gd name="T25" fmla="*/ 3 h 62"/>
                <a:gd name="T26" fmla="*/ 1938 w 2041"/>
                <a:gd name="T27" fmla="*/ 18 h 62"/>
                <a:gd name="T28" fmla="*/ 2034 w 2041"/>
                <a:gd name="T29" fmla="*/ 33 h 62"/>
                <a:gd name="T30" fmla="*/ 1893 w 2041"/>
                <a:gd name="T31" fmla="*/ 39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041" h="62">
                  <a:moveTo>
                    <a:pt x="1893" y="39"/>
                  </a:moveTo>
                  <a:cubicBezTo>
                    <a:pt x="1817" y="41"/>
                    <a:pt x="1725" y="42"/>
                    <a:pt x="1578" y="45"/>
                  </a:cubicBezTo>
                  <a:cubicBezTo>
                    <a:pt x="1431" y="48"/>
                    <a:pt x="1201" y="58"/>
                    <a:pt x="1011" y="60"/>
                  </a:cubicBezTo>
                  <a:cubicBezTo>
                    <a:pt x="821" y="62"/>
                    <a:pt x="606" y="61"/>
                    <a:pt x="438" y="57"/>
                  </a:cubicBezTo>
                  <a:cubicBezTo>
                    <a:pt x="270" y="53"/>
                    <a:pt x="73" y="45"/>
                    <a:pt x="0" y="36"/>
                  </a:cubicBezTo>
                  <a:lnTo>
                    <a:pt x="0" y="3"/>
                  </a:lnTo>
                  <a:cubicBezTo>
                    <a:pt x="35" y="0"/>
                    <a:pt x="131" y="15"/>
                    <a:pt x="210" y="18"/>
                  </a:cubicBezTo>
                  <a:cubicBezTo>
                    <a:pt x="289" y="21"/>
                    <a:pt x="396" y="22"/>
                    <a:pt x="474" y="21"/>
                  </a:cubicBezTo>
                  <a:cubicBezTo>
                    <a:pt x="552" y="20"/>
                    <a:pt x="608" y="11"/>
                    <a:pt x="678" y="9"/>
                  </a:cubicBezTo>
                  <a:cubicBezTo>
                    <a:pt x="748" y="7"/>
                    <a:pt x="816" y="6"/>
                    <a:pt x="897" y="9"/>
                  </a:cubicBezTo>
                  <a:cubicBezTo>
                    <a:pt x="978" y="12"/>
                    <a:pt x="1067" y="28"/>
                    <a:pt x="1167" y="30"/>
                  </a:cubicBezTo>
                  <a:cubicBezTo>
                    <a:pt x="1267" y="32"/>
                    <a:pt x="1402" y="28"/>
                    <a:pt x="1500" y="24"/>
                  </a:cubicBezTo>
                  <a:cubicBezTo>
                    <a:pt x="1598" y="20"/>
                    <a:pt x="1685" y="4"/>
                    <a:pt x="1758" y="3"/>
                  </a:cubicBezTo>
                  <a:cubicBezTo>
                    <a:pt x="1831" y="2"/>
                    <a:pt x="1892" y="13"/>
                    <a:pt x="1938" y="18"/>
                  </a:cubicBezTo>
                  <a:cubicBezTo>
                    <a:pt x="1984" y="23"/>
                    <a:pt x="2041" y="30"/>
                    <a:pt x="2034" y="33"/>
                  </a:cubicBezTo>
                  <a:cubicBezTo>
                    <a:pt x="2027" y="36"/>
                    <a:pt x="1969" y="37"/>
                    <a:pt x="1893" y="39"/>
                  </a:cubicBezTo>
                  <a:close/>
                </a:path>
              </a:pathLst>
            </a:custGeom>
            <a:gradFill rotWithShape="0">
              <a:gsLst>
                <a:gs pos="0">
                  <a:schemeClr val="accent2"/>
                </a:gs>
                <a:gs pos="100000">
                  <a:schemeClr val="bg2"/>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grpSp>
      <p:sp>
        <p:nvSpPr>
          <p:cNvPr id="1053" name="Rectangle 29"/>
          <p:cNvSpPr>
            <a:spLocks noGrp="1" noChangeArrowheads="1"/>
          </p:cNvSpPr>
          <p:nvPr>
            <p:ph type="title"/>
          </p:nvPr>
        </p:nvSpPr>
        <p:spPr bwMode="auto">
          <a:xfrm>
            <a:off x="685800" y="76835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it-IT" altLang="it-IT" smtClean="0"/>
              <a:t>Fare clic per modificare lo stile del titolo dello schema</a:t>
            </a:r>
          </a:p>
        </p:txBody>
      </p:sp>
      <p:sp>
        <p:nvSpPr>
          <p:cNvPr id="1054" name="Rectangle 30"/>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altLang="it-IT" smtClean="0"/>
              <a:t>Fare clic per modificare gli stili del testo dello schema</a:t>
            </a:r>
          </a:p>
          <a:p>
            <a:pPr lvl="1"/>
            <a:r>
              <a:rPr lang="it-IT" altLang="it-IT" smtClean="0"/>
              <a:t>Secondo livello</a:t>
            </a:r>
          </a:p>
          <a:p>
            <a:pPr lvl="2"/>
            <a:r>
              <a:rPr lang="it-IT" altLang="it-IT" smtClean="0"/>
              <a:t>Terzo livello</a:t>
            </a:r>
          </a:p>
          <a:p>
            <a:pPr lvl="3"/>
            <a:r>
              <a:rPr lang="it-IT" altLang="it-IT" smtClean="0"/>
              <a:t>Quarto livello</a:t>
            </a:r>
          </a:p>
          <a:p>
            <a:pPr lvl="4"/>
            <a:r>
              <a:rPr lang="it-IT" altLang="it-IT" smtClean="0"/>
              <a:t>Quinto livello</a:t>
            </a:r>
          </a:p>
        </p:txBody>
      </p:sp>
      <p:sp>
        <p:nvSpPr>
          <p:cNvPr id="1055" name="Rectangle 31"/>
          <p:cNvSpPr>
            <a:spLocks noGrp="1" noChangeArrowheads="1"/>
          </p:cNvSpPr>
          <p:nvPr>
            <p:ph type="dt" sz="half" idx="2"/>
          </p:nvPr>
        </p:nvSpPr>
        <p:spPr bwMode="auto">
          <a:xfrm>
            <a:off x="665163" y="6367463"/>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kumimoji="0" sz="1400"/>
            </a:lvl1pPr>
          </a:lstStyle>
          <a:p>
            <a:endParaRPr lang="it-IT" altLang="it-IT"/>
          </a:p>
        </p:txBody>
      </p:sp>
      <p:sp>
        <p:nvSpPr>
          <p:cNvPr id="1056" name="Rectangle 32"/>
          <p:cNvSpPr>
            <a:spLocks noGrp="1" noChangeArrowheads="1"/>
          </p:cNvSpPr>
          <p:nvPr>
            <p:ph type="ftr" sz="quarter" idx="3"/>
          </p:nvPr>
        </p:nvSpPr>
        <p:spPr bwMode="auto">
          <a:xfrm>
            <a:off x="3103563" y="6367463"/>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kumimoji="0" sz="1400"/>
            </a:lvl1pPr>
          </a:lstStyle>
          <a:p>
            <a:endParaRPr lang="it-IT" altLang="it-IT"/>
          </a:p>
        </p:txBody>
      </p:sp>
      <p:sp>
        <p:nvSpPr>
          <p:cNvPr id="1057" name="Rectangle 33"/>
          <p:cNvSpPr>
            <a:spLocks noGrp="1" noChangeArrowheads="1"/>
          </p:cNvSpPr>
          <p:nvPr>
            <p:ph type="sldNum" sz="quarter" idx="4"/>
          </p:nvPr>
        </p:nvSpPr>
        <p:spPr bwMode="auto">
          <a:xfrm>
            <a:off x="6532563" y="6367463"/>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kumimoji="0" sz="1400"/>
            </a:lvl1pPr>
          </a:lstStyle>
          <a:p>
            <a:fld id="{CCB17D1D-45B4-44A9-AD74-B372FDAEC29A}" type="slidenum">
              <a:rPr lang="it-IT" altLang="it-IT"/>
              <a:pPr/>
              <a:t>‹N›</a:t>
            </a:fld>
            <a:endParaRPr lang="it-IT" altLang="it-IT"/>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ahoma" pitchFamily="34" charset="0"/>
        </a:defRPr>
      </a:lvl2pPr>
      <a:lvl3pPr algn="ctr" rtl="0" fontAlgn="base">
        <a:spcBef>
          <a:spcPct val="0"/>
        </a:spcBef>
        <a:spcAft>
          <a:spcPct val="0"/>
        </a:spcAft>
        <a:defRPr sz="4400">
          <a:solidFill>
            <a:schemeClr val="tx2"/>
          </a:solidFill>
          <a:latin typeface="Tahoma" pitchFamily="34" charset="0"/>
        </a:defRPr>
      </a:lvl3pPr>
      <a:lvl4pPr algn="ctr" rtl="0" fontAlgn="base">
        <a:spcBef>
          <a:spcPct val="0"/>
        </a:spcBef>
        <a:spcAft>
          <a:spcPct val="0"/>
        </a:spcAft>
        <a:defRPr sz="4400">
          <a:solidFill>
            <a:schemeClr val="tx2"/>
          </a:solidFill>
          <a:latin typeface="Tahoma" pitchFamily="34" charset="0"/>
        </a:defRPr>
      </a:lvl4pPr>
      <a:lvl5pPr algn="ctr" rtl="0" fontAlgn="base">
        <a:spcBef>
          <a:spcPct val="0"/>
        </a:spcBef>
        <a:spcAft>
          <a:spcPct val="0"/>
        </a:spcAft>
        <a:defRPr sz="4400">
          <a:solidFill>
            <a:schemeClr val="tx2"/>
          </a:solidFill>
          <a:latin typeface="Tahoma" pitchFamily="34" charset="0"/>
        </a:defRPr>
      </a:lvl5pPr>
      <a:lvl6pPr marL="457200" algn="ctr" rtl="0" fontAlgn="base">
        <a:spcBef>
          <a:spcPct val="0"/>
        </a:spcBef>
        <a:spcAft>
          <a:spcPct val="0"/>
        </a:spcAft>
        <a:defRPr sz="4400">
          <a:solidFill>
            <a:schemeClr val="tx2"/>
          </a:solidFill>
          <a:latin typeface="Tahoma" pitchFamily="34" charset="0"/>
        </a:defRPr>
      </a:lvl6pPr>
      <a:lvl7pPr marL="914400" algn="ctr" rtl="0" fontAlgn="base">
        <a:spcBef>
          <a:spcPct val="0"/>
        </a:spcBef>
        <a:spcAft>
          <a:spcPct val="0"/>
        </a:spcAft>
        <a:defRPr sz="4400">
          <a:solidFill>
            <a:schemeClr val="tx2"/>
          </a:solidFill>
          <a:latin typeface="Tahoma" pitchFamily="34" charset="0"/>
        </a:defRPr>
      </a:lvl7pPr>
      <a:lvl8pPr marL="1371600" algn="ctr" rtl="0" fontAlgn="base">
        <a:spcBef>
          <a:spcPct val="0"/>
        </a:spcBef>
        <a:spcAft>
          <a:spcPct val="0"/>
        </a:spcAft>
        <a:defRPr sz="4400">
          <a:solidFill>
            <a:schemeClr val="tx2"/>
          </a:solidFill>
          <a:latin typeface="Tahoma" pitchFamily="34" charset="0"/>
        </a:defRPr>
      </a:lvl8pPr>
      <a:lvl9pPr marL="1828800" algn="ctr" rtl="0" fontAlgn="base">
        <a:spcBef>
          <a:spcPct val="0"/>
        </a:spcBef>
        <a:spcAft>
          <a:spcPct val="0"/>
        </a:spcAft>
        <a:defRPr sz="4400">
          <a:solidFill>
            <a:schemeClr val="tx2"/>
          </a:solidFill>
          <a:latin typeface="Tahoma" pitchFamily="34" charset="0"/>
        </a:defRPr>
      </a:lvl9pPr>
    </p:titleStyle>
    <p:bodyStyle>
      <a:lvl1pPr marL="342900" indent="-342900" algn="l" rtl="0" fontAlgn="base">
        <a:spcBef>
          <a:spcPct val="20000"/>
        </a:spcBef>
        <a:spcAft>
          <a:spcPct val="0"/>
        </a:spcAft>
        <a:buSzPct val="90000"/>
        <a:buBlip>
          <a:blip r:embed="rId14"/>
        </a:buBlip>
        <a:defRPr sz="3200">
          <a:solidFill>
            <a:schemeClr val="tx1"/>
          </a:solidFill>
          <a:latin typeface="+mn-lt"/>
          <a:ea typeface="+mn-ea"/>
          <a:cs typeface="+mn-cs"/>
        </a:defRPr>
      </a:lvl1pPr>
      <a:lvl2pPr marL="742950" indent="-285750" algn="l" rtl="0" fontAlgn="base">
        <a:spcBef>
          <a:spcPct val="20000"/>
        </a:spcBef>
        <a:spcAft>
          <a:spcPct val="0"/>
        </a:spcAft>
        <a:buSzPct val="80000"/>
        <a:buBlip>
          <a:blip r:embed="rId15"/>
        </a:buBlip>
        <a:defRPr sz="2800">
          <a:solidFill>
            <a:schemeClr val="tx1"/>
          </a:solidFill>
          <a:latin typeface="+mn-lt"/>
        </a:defRPr>
      </a:lvl2pPr>
      <a:lvl3pPr marL="1143000" indent="-228600" algn="l" rtl="0" fontAlgn="base">
        <a:spcBef>
          <a:spcPct val="20000"/>
        </a:spcBef>
        <a:spcAft>
          <a:spcPct val="0"/>
        </a:spcAft>
        <a:buSzPct val="70000"/>
        <a:buBlip>
          <a:blip r:embed="rId16"/>
        </a:buBlip>
        <a:defRPr sz="2400">
          <a:solidFill>
            <a:schemeClr val="tx1"/>
          </a:solidFill>
          <a:latin typeface="+mn-lt"/>
        </a:defRPr>
      </a:lvl3pPr>
      <a:lvl4pPr marL="1600200" indent="-228600" algn="l" rtl="0" fontAlgn="base">
        <a:spcBef>
          <a:spcPct val="20000"/>
        </a:spcBef>
        <a:spcAft>
          <a:spcPct val="0"/>
        </a:spcAft>
        <a:buSzPct val="70000"/>
        <a:buBlip>
          <a:blip r:embed="rId17"/>
        </a:buBlip>
        <a:defRPr sz="2000">
          <a:solidFill>
            <a:schemeClr val="tx1"/>
          </a:solidFill>
          <a:latin typeface="+mn-lt"/>
        </a:defRPr>
      </a:lvl4pPr>
      <a:lvl5pPr marL="2057400" indent="-228600" algn="l" rtl="0" fontAlgn="base">
        <a:spcBef>
          <a:spcPct val="20000"/>
        </a:spcBef>
        <a:spcAft>
          <a:spcPct val="0"/>
        </a:spcAft>
        <a:buSzPct val="70000"/>
        <a:buBlip>
          <a:blip r:embed="rId18"/>
        </a:buBlip>
        <a:defRPr sz="2000">
          <a:solidFill>
            <a:schemeClr val="tx1"/>
          </a:solidFill>
          <a:latin typeface="+mn-lt"/>
        </a:defRPr>
      </a:lvl5pPr>
      <a:lvl6pPr marL="2514600" indent="-228600" algn="l" rtl="0" fontAlgn="base">
        <a:spcBef>
          <a:spcPct val="20000"/>
        </a:spcBef>
        <a:spcAft>
          <a:spcPct val="0"/>
        </a:spcAft>
        <a:buSzPct val="70000"/>
        <a:buBlip>
          <a:blip r:embed="rId18"/>
        </a:buBlip>
        <a:defRPr sz="2000">
          <a:solidFill>
            <a:schemeClr val="tx1"/>
          </a:solidFill>
          <a:latin typeface="+mn-lt"/>
        </a:defRPr>
      </a:lvl6pPr>
      <a:lvl7pPr marL="2971800" indent="-228600" algn="l" rtl="0" fontAlgn="base">
        <a:spcBef>
          <a:spcPct val="20000"/>
        </a:spcBef>
        <a:spcAft>
          <a:spcPct val="0"/>
        </a:spcAft>
        <a:buSzPct val="70000"/>
        <a:buBlip>
          <a:blip r:embed="rId18"/>
        </a:buBlip>
        <a:defRPr sz="2000">
          <a:solidFill>
            <a:schemeClr val="tx1"/>
          </a:solidFill>
          <a:latin typeface="+mn-lt"/>
        </a:defRPr>
      </a:lvl7pPr>
      <a:lvl8pPr marL="3429000" indent="-228600" algn="l" rtl="0" fontAlgn="base">
        <a:spcBef>
          <a:spcPct val="20000"/>
        </a:spcBef>
        <a:spcAft>
          <a:spcPct val="0"/>
        </a:spcAft>
        <a:buSzPct val="70000"/>
        <a:buBlip>
          <a:blip r:embed="rId18"/>
        </a:buBlip>
        <a:defRPr sz="2000">
          <a:solidFill>
            <a:schemeClr val="tx1"/>
          </a:solidFill>
          <a:latin typeface="+mn-lt"/>
        </a:defRPr>
      </a:lvl8pPr>
      <a:lvl9pPr marL="3886200" indent="-228600" algn="l" rtl="0" fontAlgn="base">
        <a:spcBef>
          <a:spcPct val="20000"/>
        </a:spcBef>
        <a:spcAft>
          <a:spcPct val="0"/>
        </a:spcAft>
        <a:buSzPct val="70000"/>
        <a:buBlip>
          <a:blip r:embed="rId18"/>
        </a:buBlip>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8" Type="http://schemas.openxmlformats.org/officeDocument/2006/relationships/image" Target="../media/image28.png"/><Relationship Id="rId3" Type="http://schemas.openxmlformats.org/officeDocument/2006/relationships/image" Target="../media/image23.png"/><Relationship Id="rId7" Type="http://schemas.openxmlformats.org/officeDocument/2006/relationships/image" Target="../media/image27.png"/><Relationship Id="rId2" Type="http://schemas.openxmlformats.org/officeDocument/2006/relationships/image" Target="../media/image22.png"/><Relationship Id="rId1" Type="http://schemas.openxmlformats.org/officeDocument/2006/relationships/slideLayout" Target="../slideLayouts/slideLayout7.xml"/><Relationship Id="rId6" Type="http://schemas.openxmlformats.org/officeDocument/2006/relationships/image" Target="../media/image26.png"/><Relationship Id="rId5" Type="http://schemas.openxmlformats.org/officeDocument/2006/relationships/image" Target="../media/image25.png"/><Relationship Id="rId4" Type="http://schemas.openxmlformats.org/officeDocument/2006/relationships/image" Target="../media/image24.png"/><Relationship Id="rId9" Type="http://schemas.openxmlformats.org/officeDocument/2006/relationships/image" Target="../media/image29.png"/></Relationships>
</file>

<file path=ppt/slides/_rels/slide19.xml.rels><?xml version="1.0" encoding="UTF-8" standalone="yes"?>
<Relationships xmlns="http://schemas.openxmlformats.org/package/2006/relationships"><Relationship Id="rId8" Type="http://schemas.openxmlformats.org/officeDocument/2006/relationships/image" Target="../media/image36.png"/><Relationship Id="rId3" Type="http://schemas.openxmlformats.org/officeDocument/2006/relationships/image" Target="../media/image31.png"/><Relationship Id="rId7" Type="http://schemas.openxmlformats.org/officeDocument/2006/relationships/image" Target="../media/image35.png"/><Relationship Id="rId2" Type="http://schemas.openxmlformats.org/officeDocument/2006/relationships/image" Target="../media/image30.png"/><Relationship Id="rId1" Type="http://schemas.openxmlformats.org/officeDocument/2006/relationships/slideLayout" Target="../slideLayouts/slideLayout7.xml"/><Relationship Id="rId6" Type="http://schemas.openxmlformats.org/officeDocument/2006/relationships/image" Target="../media/image34.png"/><Relationship Id="rId5" Type="http://schemas.openxmlformats.org/officeDocument/2006/relationships/image" Target="../media/image33.png"/><Relationship Id="rId4" Type="http://schemas.openxmlformats.org/officeDocument/2006/relationships/image" Target="../media/image32.png"/><Relationship Id="rId9" Type="http://schemas.openxmlformats.org/officeDocument/2006/relationships/image" Target="../media/image3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609600" y="381000"/>
            <a:ext cx="8153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kumimoji="0" lang="it-IT" altLang="it-IT" sz="2000" b="1" i="1"/>
              <a:t>    Marco Farina	                                                    Enrico Maria Di Santo</a:t>
            </a:r>
          </a:p>
        </p:txBody>
      </p:sp>
      <p:sp>
        <p:nvSpPr>
          <p:cNvPr id="2051" name="Text Box 3"/>
          <p:cNvSpPr txBox="1">
            <a:spLocks noChangeArrowheads="1"/>
          </p:cNvSpPr>
          <p:nvPr/>
        </p:nvSpPr>
        <p:spPr bwMode="auto">
          <a:xfrm>
            <a:off x="1371600" y="4876800"/>
            <a:ext cx="6705600" cy="1249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kumimoji="0" lang="it-IT" altLang="it-IT" sz="4000" b="1" i="1"/>
              <a:t>- Dove sei?</a:t>
            </a:r>
          </a:p>
          <a:p>
            <a:pPr>
              <a:spcBef>
                <a:spcPct val="50000"/>
              </a:spcBef>
            </a:pPr>
            <a:r>
              <a:rPr kumimoji="0" lang="it-IT" altLang="it-IT" b="1" i="1"/>
              <a:t>- Qui…, fra le luci, i colori e le ombre della… Vita</a:t>
            </a:r>
            <a:r>
              <a:rPr kumimoji="0" lang="it-IT" altLang="it-IT"/>
              <a:t> </a:t>
            </a:r>
          </a:p>
        </p:txBody>
      </p:sp>
      <p:pic>
        <p:nvPicPr>
          <p:cNvPr id="2052" name="Picture 4" descr="E:\FOTO\FOTO 2009\FOTO ARTISTICHE PER STAMPA\IMG_1449.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981200" y="1219200"/>
            <a:ext cx="5029200" cy="3352800"/>
          </a:xfrm>
          <a:prstGeom prst="rect">
            <a:avLst/>
          </a:prstGeom>
          <a:noFill/>
          <a:effectLst>
            <a:outerShdw dist="107763" dir="2700000" algn="ctr" rotWithShape="0">
              <a:srgbClr val="808080"/>
            </a:outerShdw>
          </a:effectLst>
          <a:extLst>
            <a:ext uri="{909E8E84-426E-40DD-AFC4-6F175D3DCCD1}">
              <a14:hiddenFill xmlns:a14="http://schemas.microsoft.com/office/drawing/2010/main">
                <a:solidFill>
                  <a:srgbClr val="FFFFFF"/>
                </a:solidFill>
              </a14:hiddenFill>
            </a:ext>
          </a:extLst>
        </p:spPr>
      </p:pic>
      <p:sp>
        <p:nvSpPr>
          <p:cNvPr id="2053" name="Text Box 5"/>
          <p:cNvSpPr txBox="1">
            <a:spLocks noChangeArrowheads="1"/>
          </p:cNvSpPr>
          <p:nvPr/>
        </p:nvSpPr>
        <p:spPr bwMode="auto">
          <a:xfrm>
            <a:off x="7315200" y="3962400"/>
            <a:ext cx="13716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1600" b="1" i="1"/>
              <a:t>… disegnare con la luce…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685800" y="228600"/>
            <a:ext cx="1082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0" lang="it-IT" altLang="it-IT" b="1" i="1"/>
              <a:t>Natura</a:t>
            </a:r>
          </a:p>
        </p:txBody>
      </p:sp>
      <p:sp>
        <p:nvSpPr>
          <p:cNvPr id="21507" name="Text Box 3"/>
          <p:cNvSpPr txBox="1">
            <a:spLocks noChangeArrowheads="1"/>
          </p:cNvSpPr>
          <p:nvPr/>
        </p:nvSpPr>
        <p:spPr bwMode="auto">
          <a:xfrm>
            <a:off x="533400" y="1295400"/>
            <a:ext cx="3429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it-IT" altLang="it-IT" sz="1600"/>
          </a:p>
        </p:txBody>
      </p:sp>
      <p:sp>
        <p:nvSpPr>
          <p:cNvPr id="21508" name="Text Box 4"/>
          <p:cNvSpPr txBox="1">
            <a:spLocks noChangeArrowheads="1"/>
          </p:cNvSpPr>
          <p:nvPr/>
        </p:nvSpPr>
        <p:spPr bwMode="auto">
          <a:xfrm>
            <a:off x="990600" y="5105400"/>
            <a:ext cx="76962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1600" b="1" i="1"/>
              <a:t>- Dove sei, Natura?</a:t>
            </a:r>
          </a:p>
          <a:p>
            <a:pPr>
              <a:spcBef>
                <a:spcPct val="50000"/>
              </a:spcBef>
            </a:pPr>
            <a:r>
              <a:rPr lang="it-IT" altLang="it-IT" sz="1600" b="1" i="1"/>
              <a:t>- Anche e soprattutto nel grande miracolo della </a:t>
            </a:r>
            <a:r>
              <a:rPr lang="it-IT" altLang="it-IT" sz="1600" b="1" i="1" u="sng"/>
              <a:t>Vita</a:t>
            </a:r>
            <a:r>
              <a:rPr lang="it-IT" altLang="it-IT" sz="1600" b="1" i="1"/>
              <a:t>!</a:t>
            </a:r>
          </a:p>
        </p:txBody>
      </p:sp>
      <p:pic>
        <p:nvPicPr>
          <p:cNvPr id="21510" name="Picture 6" descr="E:\FOTO\FOTO 2009\FOTO ARTISTICHE PER STAMPA\039.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905000" y="1066800"/>
            <a:ext cx="5791200" cy="3860800"/>
          </a:xfrm>
          <a:prstGeom prst="rect">
            <a:avLst/>
          </a:prstGeom>
          <a:noFill/>
          <a:effectLst>
            <a:outerShdw dist="107763" dir="2700000" algn="ctr" rotWithShape="0">
              <a:srgbClr val="808080"/>
            </a:outerShdw>
          </a:effectLst>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26"/>
          <p:cNvSpPr>
            <a:spLocks noChangeArrowheads="1"/>
          </p:cNvSpPr>
          <p:nvPr/>
        </p:nvSpPr>
        <p:spPr bwMode="auto">
          <a:xfrm>
            <a:off x="685800" y="228600"/>
            <a:ext cx="1301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0" lang="it-IT" altLang="it-IT" b="1" i="1"/>
              <a:t>Dolcezza</a:t>
            </a:r>
          </a:p>
        </p:txBody>
      </p:sp>
      <p:sp>
        <p:nvSpPr>
          <p:cNvPr id="17411" name="Text Box 1027"/>
          <p:cNvSpPr txBox="1">
            <a:spLocks noChangeArrowheads="1"/>
          </p:cNvSpPr>
          <p:nvPr/>
        </p:nvSpPr>
        <p:spPr bwMode="auto">
          <a:xfrm>
            <a:off x="533400" y="1295400"/>
            <a:ext cx="3429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it-IT" altLang="it-IT" sz="1600"/>
          </a:p>
        </p:txBody>
      </p:sp>
      <p:sp>
        <p:nvSpPr>
          <p:cNvPr id="17412" name="Text Box 1028"/>
          <p:cNvSpPr txBox="1">
            <a:spLocks noChangeArrowheads="1"/>
          </p:cNvSpPr>
          <p:nvPr/>
        </p:nvSpPr>
        <p:spPr bwMode="auto">
          <a:xfrm>
            <a:off x="6705600" y="1676400"/>
            <a:ext cx="1981200" cy="1436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Tx/>
              <a:buChar char="-"/>
            </a:pPr>
            <a:r>
              <a:rPr lang="it-IT" altLang="it-IT" sz="1600" b="1" i="1"/>
              <a:t>Dove sei, Dolcezza?</a:t>
            </a:r>
          </a:p>
          <a:p>
            <a:pPr>
              <a:spcBef>
                <a:spcPct val="50000"/>
              </a:spcBef>
              <a:buFontTx/>
              <a:buChar char="-"/>
            </a:pPr>
            <a:endParaRPr lang="it-IT" altLang="it-IT" sz="1600" b="1" i="1"/>
          </a:p>
          <a:p>
            <a:pPr>
              <a:spcBef>
                <a:spcPct val="50000"/>
              </a:spcBef>
            </a:pPr>
            <a:r>
              <a:rPr lang="it-IT" altLang="it-IT" sz="1600" b="1" i="1"/>
              <a:t>- Su di un vecchio</a:t>
            </a:r>
          </a:p>
          <a:p>
            <a:pPr>
              <a:spcBef>
                <a:spcPct val="50000"/>
              </a:spcBef>
            </a:pPr>
            <a:r>
              <a:rPr lang="it-IT" altLang="it-IT" sz="1600" b="1" i="1" u="sng"/>
              <a:t>ombrello</a:t>
            </a:r>
            <a:r>
              <a:rPr lang="it-IT" altLang="it-IT" sz="1600" b="1" i="1"/>
              <a:t>! </a:t>
            </a:r>
          </a:p>
        </p:txBody>
      </p:sp>
      <p:pic>
        <p:nvPicPr>
          <p:cNvPr id="17415" name="Picture 1031" descr="E:\FOTO\FOTO 2009\FOTO ARTISTICHE PER STAMPA\GATTA GIULIA.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219200" y="1447800"/>
            <a:ext cx="4953000" cy="3714750"/>
          </a:xfrm>
          <a:prstGeom prst="rect">
            <a:avLst/>
          </a:prstGeom>
          <a:noFill/>
          <a:effectLst>
            <a:outerShdw dist="107763" dir="2700000" algn="ctr" rotWithShape="0">
              <a:srgbClr val="808080"/>
            </a:outerShdw>
          </a:effectLst>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685800" y="228600"/>
            <a:ext cx="14382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0" lang="it-IT" altLang="it-IT" b="1" i="1"/>
              <a:t>Chiarezza</a:t>
            </a:r>
          </a:p>
        </p:txBody>
      </p:sp>
      <p:sp>
        <p:nvSpPr>
          <p:cNvPr id="20483" name="Text Box 3"/>
          <p:cNvSpPr txBox="1">
            <a:spLocks noChangeArrowheads="1"/>
          </p:cNvSpPr>
          <p:nvPr/>
        </p:nvSpPr>
        <p:spPr bwMode="auto">
          <a:xfrm>
            <a:off x="533400" y="1295400"/>
            <a:ext cx="3429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it-IT" altLang="it-IT" sz="1600"/>
          </a:p>
        </p:txBody>
      </p:sp>
      <p:sp>
        <p:nvSpPr>
          <p:cNvPr id="20484" name="Text Box 4"/>
          <p:cNvSpPr txBox="1">
            <a:spLocks noChangeArrowheads="1"/>
          </p:cNvSpPr>
          <p:nvPr/>
        </p:nvSpPr>
        <p:spPr bwMode="auto">
          <a:xfrm>
            <a:off x="990600" y="5105400"/>
            <a:ext cx="76962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1600" b="1" i="1"/>
              <a:t>- Dove sei, Chiarezza?</a:t>
            </a:r>
          </a:p>
          <a:p>
            <a:pPr>
              <a:spcBef>
                <a:spcPct val="50000"/>
              </a:spcBef>
            </a:pPr>
            <a:r>
              <a:rPr lang="it-IT" altLang="it-IT" sz="1600" b="1" i="1"/>
              <a:t>- Qui, arrampicata su una scoscesa parete di </a:t>
            </a:r>
            <a:r>
              <a:rPr lang="it-IT" altLang="it-IT" sz="1600" b="1" i="1" u="sng"/>
              <a:t>roccia</a:t>
            </a:r>
            <a:r>
              <a:rPr lang="it-IT" altLang="it-IT" sz="1600" b="1" i="1"/>
              <a:t>!</a:t>
            </a:r>
          </a:p>
        </p:txBody>
      </p:sp>
      <p:pic>
        <p:nvPicPr>
          <p:cNvPr id="20486" name="Picture 6" descr="E:\FOTO\FOTO 2009\FOTO ARTISTICHE PER STAMPA\IMG_3268.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600200" y="914400"/>
            <a:ext cx="6096000" cy="4064000"/>
          </a:xfrm>
          <a:prstGeom prst="rect">
            <a:avLst/>
          </a:prstGeom>
          <a:noFill/>
          <a:effectLst>
            <a:outerShdw dist="107763" dir="2700000" algn="ctr" rotWithShape="0">
              <a:srgbClr val="808080"/>
            </a:outerShdw>
          </a:effectLst>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685800" y="228600"/>
            <a:ext cx="14890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0" lang="it-IT" altLang="it-IT" b="1" i="1"/>
              <a:t>Assistenza</a:t>
            </a:r>
          </a:p>
        </p:txBody>
      </p:sp>
      <p:sp>
        <p:nvSpPr>
          <p:cNvPr id="22531" name="Text Box 3"/>
          <p:cNvSpPr txBox="1">
            <a:spLocks noChangeArrowheads="1"/>
          </p:cNvSpPr>
          <p:nvPr/>
        </p:nvSpPr>
        <p:spPr bwMode="auto">
          <a:xfrm>
            <a:off x="533400" y="1295400"/>
            <a:ext cx="3429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it-IT" altLang="it-IT" sz="1600"/>
          </a:p>
        </p:txBody>
      </p:sp>
      <p:sp>
        <p:nvSpPr>
          <p:cNvPr id="22532" name="Text Box 4"/>
          <p:cNvSpPr txBox="1">
            <a:spLocks noChangeArrowheads="1"/>
          </p:cNvSpPr>
          <p:nvPr/>
        </p:nvSpPr>
        <p:spPr bwMode="auto">
          <a:xfrm>
            <a:off x="990600" y="5105400"/>
            <a:ext cx="76962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1600" b="1" i="1"/>
              <a:t>- Dove sei, Assistenza?</a:t>
            </a:r>
          </a:p>
          <a:p>
            <a:pPr>
              <a:spcBef>
                <a:spcPct val="50000"/>
              </a:spcBef>
            </a:pPr>
            <a:r>
              <a:rPr lang="it-IT" altLang="it-IT" sz="1600" b="1" i="1"/>
              <a:t>- Qui, ma non è bello pavoneggiarsi in una </a:t>
            </a:r>
            <a:r>
              <a:rPr lang="it-IT" altLang="it-IT" sz="1600" b="1" i="1" u="sng"/>
              <a:t>vetrina</a:t>
            </a:r>
            <a:r>
              <a:rPr lang="it-IT" altLang="it-IT" sz="1600" b="1" i="1"/>
              <a:t>!</a:t>
            </a:r>
          </a:p>
        </p:txBody>
      </p:sp>
      <p:pic>
        <p:nvPicPr>
          <p:cNvPr id="22534" name="Picture 6" descr="E:\FOTO\FOTO 2009\FOTO ARTISTICHE PER STAMPA\Immag0459.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981200" y="1219200"/>
            <a:ext cx="5181600" cy="3683000"/>
          </a:xfrm>
          <a:prstGeom prst="rect">
            <a:avLst/>
          </a:prstGeom>
          <a:noFill/>
          <a:effectLst>
            <a:outerShdw dist="107763" dir="2700000" algn="ctr" rotWithShape="0">
              <a:srgbClr val="808080"/>
            </a:outerShdw>
          </a:effectLst>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685800" y="228600"/>
            <a:ext cx="13335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0" lang="it-IT" altLang="it-IT" b="1" i="1"/>
              <a:t>Famiglia</a:t>
            </a:r>
          </a:p>
        </p:txBody>
      </p:sp>
      <p:sp>
        <p:nvSpPr>
          <p:cNvPr id="23555" name="Text Box 3"/>
          <p:cNvSpPr txBox="1">
            <a:spLocks noChangeArrowheads="1"/>
          </p:cNvSpPr>
          <p:nvPr/>
        </p:nvSpPr>
        <p:spPr bwMode="auto">
          <a:xfrm>
            <a:off x="533400" y="1295400"/>
            <a:ext cx="3429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it-IT" altLang="it-IT" sz="1600"/>
          </a:p>
        </p:txBody>
      </p:sp>
      <p:sp>
        <p:nvSpPr>
          <p:cNvPr id="23556" name="Text Box 4"/>
          <p:cNvSpPr txBox="1">
            <a:spLocks noChangeArrowheads="1"/>
          </p:cNvSpPr>
          <p:nvPr/>
        </p:nvSpPr>
        <p:spPr bwMode="auto">
          <a:xfrm>
            <a:off x="990600" y="5105400"/>
            <a:ext cx="76962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1600" b="1" i="1"/>
              <a:t>- Dove sei, Famiglia?</a:t>
            </a:r>
          </a:p>
          <a:p>
            <a:pPr>
              <a:spcBef>
                <a:spcPct val="50000"/>
              </a:spcBef>
            </a:pPr>
            <a:r>
              <a:rPr lang="it-IT" altLang="it-IT" sz="1600" b="1" i="1"/>
              <a:t>- Qui, ho una mano sulla tua </a:t>
            </a:r>
            <a:r>
              <a:rPr lang="it-IT" altLang="it-IT" sz="1600" b="1" i="1" u="sng"/>
              <a:t>spalla</a:t>
            </a:r>
            <a:r>
              <a:rPr lang="it-IT" altLang="it-IT" sz="1600" b="1" i="1"/>
              <a:t>!</a:t>
            </a:r>
          </a:p>
        </p:txBody>
      </p:sp>
      <p:pic>
        <p:nvPicPr>
          <p:cNvPr id="23558" name="Picture 6" descr="E:\FOTO\FOTO 2009\FOTO ARTISTICHE PER STAMPA\Scan10002.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133600" y="1219200"/>
            <a:ext cx="4876800" cy="3416300"/>
          </a:xfrm>
          <a:prstGeom prst="rect">
            <a:avLst/>
          </a:prstGeom>
          <a:noFill/>
          <a:effectLst>
            <a:outerShdw dist="107763" dir="2700000" algn="ctr" rotWithShape="0">
              <a:srgbClr val="808080"/>
            </a:outerShdw>
          </a:effectLst>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685800" y="228600"/>
            <a:ext cx="641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0" lang="it-IT" altLang="it-IT" b="1" i="1"/>
              <a:t>Dio</a:t>
            </a:r>
          </a:p>
        </p:txBody>
      </p:sp>
      <p:sp>
        <p:nvSpPr>
          <p:cNvPr id="25603" name="Text Box 3"/>
          <p:cNvSpPr txBox="1">
            <a:spLocks noChangeArrowheads="1"/>
          </p:cNvSpPr>
          <p:nvPr/>
        </p:nvSpPr>
        <p:spPr bwMode="auto">
          <a:xfrm>
            <a:off x="533400" y="1295400"/>
            <a:ext cx="3429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it-IT" altLang="it-IT" sz="1600"/>
          </a:p>
        </p:txBody>
      </p:sp>
      <p:sp>
        <p:nvSpPr>
          <p:cNvPr id="25604" name="Text Box 4"/>
          <p:cNvSpPr txBox="1">
            <a:spLocks noChangeArrowheads="1"/>
          </p:cNvSpPr>
          <p:nvPr/>
        </p:nvSpPr>
        <p:spPr bwMode="auto">
          <a:xfrm>
            <a:off x="990600" y="5105400"/>
            <a:ext cx="76962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1600" b="1" i="1"/>
              <a:t>- Dove sei, Dio?</a:t>
            </a:r>
          </a:p>
          <a:p>
            <a:pPr>
              <a:spcBef>
                <a:spcPct val="50000"/>
              </a:spcBef>
            </a:pPr>
            <a:r>
              <a:rPr lang="it-IT" altLang="it-IT" sz="1600" b="1" i="1"/>
              <a:t>- Fra i </a:t>
            </a:r>
            <a:r>
              <a:rPr lang="it-IT" altLang="it-IT" sz="1600" b="1" i="1" u="sng"/>
              <a:t>disperati</a:t>
            </a:r>
            <a:r>
              <a:rPr lang="it-IT" altLang="it-IT" sz="1600" b="1" i="1"/>
              <a:t> ed i pellegrini!</a:t>
            </a:r>
          </a:p>
        </p:txBody>
      </p:sp>
      <p:pic>
        <p:nvPicPr>
          <p:cNvPr id="25606" name="Picture 6" descr="E:\FOTO\FOTO 2009\FOTO ARTISTICHE PER STAMPA\IMG_2556.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905000" y="1143000"/>
            <a:ext cx="5486400" cy="3657600"/>
          </a:xfrm>
          <a:prstGeom prst="rect">
            <a:avLst/>
          </a:prstGeom>
          <a:noFill/>
          <a:effectLst>
            <a:outerShdw dist="107763" dir="2700000" algn="ctr" rotWithShape="0">
              <a:srgbClr val="808080"/>
            </a:outerShdw>
          </a:effectLst>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685800" y="228600"/>
            <a:ext cx="11461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0" lang="it-IT" altLang="it-IT" b="1" i="1"/>
              <a:t>Felicità</a:t>
            </a:r>
          </a:p>
        </p:txBody>
      </p:sp>
      <p:sp>
        <p:nvSpPr>
          <p:cNvPr id="26627" name="Text Box 3"/>
          <p:cNvSpPr txBox="1">
            <a:spLocks noChangeArrowheads="1"/>
          </p:cNvSpPr>
          <p:nvPr/>
        </p:nvSpPr>
        <p:spPr bwMode="auto">
          <a:xfrm>
            <a:off x="533400" y="1295400"/>
            <a:ext cx="3429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it-IT" altLang="it-IT" sz="1600"/>
          </a:p>
        </p:txBody>
      </p:sp>
      <p:sp>
        <p:nvSpPr>
          <p:cNvPr id="26628" name="Text Box 4"/>
          <p:cNvSpPr txBox="1">
            <a:spLocks noChangeArrowheads="1"/>
          </p:cNvSpPr>
          <p:nvPr/>
        </p:nvSpPr>
        <p:spPr bwMode="auto">
          <a:xfrm>
            <a:off x="990600" y="5105400"/>
            <a:ext cx="76962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1600" b="1" i="1"/>
              <a:t>- Dove sei, Felicità?</a:t>
            </a:r>
          </a:p>
          <a:p>
            <a:pPr>
              <a:spcBef>
                <a:spcPct val="50000"/>
              </a:spcBef>
            </a:pPr>
            <a:r>
              <a:rPr lang="it-IT" altLang="it-IT" sz="1600" b="1" i="1"/>
              <a:t>- Nell’</a:t>
            </a:r>
            <a:r>
              <a:rPr lang="it-IT" altLang="it-IT" sz="1600" b="1" i="1" u="sng"/>
              <a:t>acqua</a:t>
            </a:r>
            <a:r>
              <a:rPr lang="it-IT" altLang="it-IT" sz="1600" b="1" i="1"/>
              <a:t> che sgorga da un’antica fontana!</a:t>
            </a:r>
          </a:p>
        </p:txBody>
      </p:sp>
      <p:pic>
        <p:nvPicPr>
          <p:cNvPr id="26630" name="Picture 6" descr="E:\FOTO\FOTO 2009\FOTO ARTISTICHE PER STAMPA\IMG_1975.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828800" y="1371600"/>
            <a:ext cx="5410200" cy="3521075"/>
          </a:xfrm>
          <a:prstGeom prst="rect">
            <a:avLst/>
          </a:prstGeom>
          <a:noFill/>
          <a:effectLst>
            <a:outerShdw dist="107763" dir="2700000" algn="ctr" rotWithShape="0">
              <a:srgbClr val="808080"/>
            </a:outerShdw>
          </a:effectLst>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685800" y="228600"/>
            <a:ext cx="16398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0" lang="it-IT" altLang="it-IT" b="1" i="1"/>
              <a:t>Fratellanza</a:t>
            </a:r>
          </a:p>
        </p:txBody>
      </p:sp>
      <p:sp>
        <p:nvSpPr>
          <p:cNvPr id="27651" name="Text Box 3"/>
          <p:cNvSpPr txBox="1">
            <a:spLocks noChangeArrowheads="1"/>
          </p:cNvSpPr>
          <p:nvPr/>
        </p:nvSpPr>
        <p:spPr bwMode="auto">
          <a:xfrm>
            <a:off x="533400" y="1295400"/>
            <a:ext cx="3429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it-IT" altLang="it-IT" sz="1600"/>
          </a:p>
        </p:txBody>
      </p:sp>
      <p:sp>
        <p:nvSpPr>
          <p:cNvPr id="27652" name="Text Box 4"/>
          <p:cNvSpPr txBox="1">
            <a:spLocks noChangeArrowheads="1"/>
          </p:cNvSpPr>
          <p:nvPr/>
        </p:nvSpPr>
        <p:spPr bwMode="auto">
          <a:xfrm>
            <a:off x="6324600" y="2590800"/>
            <a:ext cx="24384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1600" b="1" i="1"/>
              <a:t>- Dove sei, Fratellanza?</a:t>
            </a:r>
          </a:p>
          <a:p>
            <a:pPr>
              <a:spcBef>
                <a:spcPct val="50000"/>
              </a:spcBef>
            </a:pPr>
            <a:r>
              <a:rPr lang="it-IT" altLang="it-IT" sz="1600" b="1" i="1"/>
              <a:t>- Miaoooooo!</a:t>
            </a:r>
          </a:p>
        </p:txBody>
      </p:sp>
      <p:pic>
        <p:nvPicPr>
          <p:cNvPr id="27654" name="Picture 6" descr="E:\FOTO\FOTO 2009\FOTO ARTISTICHE PER STAMPA\IMG_1985.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209800" y="1066800"/>
            <a:ext cx="3048000" cy="4572000"/>
          </a:xfrm>
          <a:prstGeom prst="rect">
            <a:avLst/>
          </a:prstGeom>
          <a:noFill/>
          <a:effectLst>
            <a:outerShdw dist="107763" dir="2700000" algn="ctr" rotWithShape="0">
              <a:srgbClr val="808080"/>
            </a:outerShdw>
          </a:effectLst>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685800" y="228600"/>
            <a:ext cx="34845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0" lang="it-IT" altLang="it-IT" b="1" i="1"/>
              <a:t>Gli scatti di Marco Farina</a:t>
            </a:r>
          </a:p>
        </p:txBody>
      </p:sp>
      <p:sp>
        <p:nvSpPr>
          <p:cNvPr id="13315" name="Text Box 3"/>
          <p:cNvSpPr txBox="1">
            <a:spLocks noChangeArrowheads="1"/>
          </p:cNvSpPr>
          <p:nvPr/>
        </p:nvSpPr>
        <p:spPr bwMode="auto">
          <a:xfrm>
            <a:off x="533400" y="1295400"/>
            <a:ext cx="3429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it-IT" altLang="it-IT" sz="1600"/>
          </a:p>
        </p:txBody>
      </p:sp>
      <p:graphicFrame>
        <p:nvGraphicFramePr>
          <p:cNvPr id="13382" name="Group 70"/>
          <p:cNvGraphicFramePr>
            <a:graphicFrameLocks noGrp="1"/>
          </p:cNvGraphicFramePr>
          <p:nvPr/>
        </p:nvGraphicFramePr>
        <p:xfrm>
          <a:off x="1295400" y="990600"/>
          <a:ext cx="6096000" cy="2828925"/>
        </p:xfrm>
        <a:graphic>
          <a:graphicData uri="http://schemas.openxmlformats.org/drawingml/2006/table">
            <a:tbl>
              <a:tblPr/>
              <a:tblGrid>
                <a:gridCol w="1524000"/>
                <a:gridCol w="1524000"/>
                <a:gridCol w="1524000"/>
                <a:gridCol w="1524000"/>
              </a:tblGrid>
              <a:tr h="1219200">
                <a:tc>
                  <a:txBody>
                    <a:bodyPr/>
                    <a:lstStyle>
                      <a:lvl1pPr>
                        <a:spcBef>
                          <a:spcPct val="20000"/>
                        </a:spcBef>
                        <a:buSzPct val="90000"/>
                        <a:defRPr sz="2800">
                          <a:solidFill>
                            <a:schemeClr val="tx1"/>
                          </a:solidFill>
                          <a:latin typeface="Tahoma" pitchFamily="34" charset="0"/>
                        </a:defRPr>
                      </a:lvl1pPr>
                      <a:lvl2pPr>
                        <a:spcBef>
                          <a:spcPct val="20000"/>
                        </a:spcBef>
                        <a:buSzPct val="80000"/>
                        <a:defRPr sz="2400">
                          <a:solidFill>
                            <a:schemeClr val="tx1"/>
                          </a:solidFill>
                          <a:latin typeface="Tahoma" pitchFamily="34" charset="0"/>
                        </a:defRPr>
                      </a:lvl2pPr>
                      <a:lvl3pPr>
                        <a:spcBef>
                          <a:spcPct val="20000"/>
                        </a:spcBef>
                        <a:buSzPct val="70000"/>
                        <a:defRPr sz="2000">
                          <a:solidFill>
                            <a:schemeClr val="tx1"/>
                          </a:solidFill>
                          <a:latin typeface="Tahoma" pitchFamily="34" charset="0"/>
                        </a:defRPr>
                      </a:lvl3pPr>
                      <a:lvl4pPr>
                        <a:spcBef>
                          <a:spcPct val="20000"/>
                        </a:spcBef>
                        <a:buSzPct val="70000"/>
                        <a:defRPr>
                          <a:solidFill>
                            <a:schemeClr val="tx1"/>
                          </a:solidFill>
                          <a:latin typeface="Tahoma" pitchFamily="34" charset="0"/>
                        </a:defRPr>
                      </a:lvl4pPr>
                      <a:lvl5pPr>
                        <a:spcBef>
                          <a:spcPct val="20000"/>
                        </a:spcBef>
                        <a:buSzPct val="70000"/>
                        <a:defRPr>
                          <a:solidFill>
                            <a:schemeClr val="tx1"/>
                          </a:solidFill>
                          <a:latin typeface="Tahoma" pitchFamily="34" charset="0"/>
                        </a:defRPr>
                      </a:lvl5pPr>
                      <a:lvl6pPr fontAlgn="base">
                        <a:spcBef>
                          <a:spcPct val="20000"/>
                        </a:spcBef>
                        <a:spcAft>
                          <a:spcPct val="0"/>
                        </a:spcAft>
                        <a:buSzPct val="70000"/>
                        <a:defRPr>
                          <a:solidFill>
                            <a:schemeClr val="tx1"/>
                          </a:solidFill>
                          <a:latin typeface="Tahoma" pitchFamily="34" charset="0"/>
                        </a:defRPr>
                      </a:lvl6pPr>
                      <a:lvl7pPr fontAlgn="base">
                        <a:spcBef>
                          <a:spcPct val="20000"/>
                        </a:spcBef>
                        <a:spcAft>
                          <a:spcPct val="0"/>
                        </a:spcAft>
                        <a:buSzPct val="70000"/>
                        <a:defRPr>
                          <a:solidFill>
                            <a:schemeClr val="tx1"/>
                          </a:solidFill>
                          <a:latin typeface="Tahoma" pitchFamily="34" charset="0"/>
                        </a:defRPr>
                      </a:lvl7pPr>
                      <a:lvl8pPr fontAlgn="base">
                        <a:spcBef>
                          <a:spcPct val="20000"/>
                        </a:spcBef>
                        <a:spcAft>
                          <a:spcPct val="0"/>
                        </a:spcAft>
                        <a:buSzPct val="70000"/>
                        <a:defRPr>
                          <a:solidFill>
                            <a:schemeClr val="tx1"/>
                          </a:solidFill>
                          <a:latin typeface="Tahoma" pitchFamily="34" charset="0"/>
                        </a:defRPr>
                      </a:lvl8pPr>
                      <a:lvl9pPr fontAlgn="base">
                        <a:spcBef>
                          <a:spcPct val="20000"/>
                        </a:spcBef>
                        <a:spcAft>
                          <a:spcPct val="0"/>
                        </a:spcAft>
                        <a:buSzPct val="70000"/>
                        <a:defRPr>
                          <a:solidFill>
                            <a:schemeClr val="tx1"/>
                          </a:solidFill>
                          <a:latin typeface="Tahoma" pitchFamily="34" charset="0"/>
                        </a:defRPr>
                      </a:lvl9pPr>
                    </a:lstStyle>
                    <a:p>
                      <a:pPr marL="0" marR="0" lvl="0" indent="0" algn="l" defTabSz="914400" rtl="0" eaLnBrk="1" fontAlgn="base" latinLnBrk="0" hangingPunct="1">
                        <a:lnSpc>
                          <a:spcPct val="100000"/>
                        </a:lnSpc>
                        <a:spcBef>
                          <a:spcPct val="20000"/>
                        </a:spcBef>
                        <a:spcAft>
                          <a:spcPct val="0"/>
                        </a:spcAft>
                        <a:buClrTx/>
                        <a:buSzPct val="90000"/>
                        <a:buFontTx/>
                        <a:buNone/>
                        <a:tabLst/>
                      </a:pPr>
                      <a:endParaRPr kumimoji="0" lang="it-IT" altLang="it-IT" sz="2000" b="0"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90000"/>
                        <a:defRPr sz="2800">
                          <a:solidFill>
                            <a:schemeClr val="tx1"/>
                          </a:solidFill>
                          <a:latin typeface="Tahoma" pitchFamily="34" charset="0"/>
                        </a:defRPr>
                      </a:lvl1pPr>
                      <a:lvl2pPr>
                        <a:spcBef>
                          <a:spcPct val="20000"/>
                        </a:spcBef>
                        <a:buSzPct val="80000"/>
                        <a:defRPr sz="2400">
                          <a:solidFill>
                            <a:schemeClr val="tx1"/>
                          </a:solidFill>
                          <a:latin typeface="Tahoma" pitchFamily="34" charset="0"/>
                        </a:defRPr>
                      </a:lvl2pPr>
                      <a:lvl3pPr>
                        <a:spcBef>
                          <a:spcPct val="20000"/>
                        </a:spcBef>
                        <a:buSzPct val="70000"/>
                        <a:defRPr sz="2000">
                          <a:solidFill>
                            <a:schemeClr val="tx1"/>
                          </a:solidFill>
                          <a:latin typeface="Tahoma" pitchFamily="34" charset="0"/>
                        </a:defRPr>
                      </a:lvl3pPr>
                      <a:lvl4pPr>
                        <a:spcBef>
                          <a:spcPct val="20000"/>
                        </a:spcBef>
                        <a:buSzPct val="70000"/>
                        <a:defRPr>
                          <a:solidFill>
                            <a:schemeClr val="tx1"/>
                          </a:solidFill>
                          <a:latin typeface="Tahoma" pitchFamily="34" charset="0"/>
                        </a:defRPr>
                      </a:lvl4pPr>
                      <a:lvl5pPr>
                        <a:spcBef>
                          <a:spcPct val="20000"/>
                        </a:spcBef>
                        <a:buSzPct val="70000"/>
                        <a:defRPr>
                          <a:solidFill>
                            <a:schemeClr val="tx1"/>
                          </a:solidFill>
                          <a:latin typeface="Tahoma" pitchFamily="34" charset="0"/>
                        </a:defRPr>
                      </a:lvl5pPr>
                      <a:lvl6pPr fontAlgn="base">
                        <a:spcBef>
                          <a:spcPct val="20000"/>
                        </a:spcBef>
                        <a:spcAft>
                          <a:spcPct val="0"/>
                        </a:spcAft>
                        <a:buSzPct val="70000"/>
                        <a:defRPr>
                          <a:solidFill>
                            <a:schemeClr val="tx1"/>
                          </a:solidFill>
                          <a:latin typeface="Tahoma" pitchFamily="34" charset="0"/>
                        </a:defRPr>
                      </a:lvl6pPr>
                      <a:lvl7pPr fontAlgn="base">
                        <a:spcBef>
                          <a:spcPct val="20000"/>
                        </a:spcBef>
                        <a:spcAft>
                          <a:spcPct val="0"/>
                        </a:spcAft>
                        <a:buSzPct val="70000"/>
                        <a:defRPr>
                          <a:solidFill>
                            <a:schemeClr val="tx1"/>
                          </a:solidFill>
                          <a:latin typeface="Tahoma" pitchFamily="34" charset="0"/>
                        </a:defRPr>
                      </a:lvl7pPr>
                      <a:lvl8pPr fontAlgn="base">
                        <a:spcBef>
                          <a:spcPct val="20000"/>
                        </a:spcBef>
                        <a:spcAft>
                          <a:spcPct val="0"/>
                        </a:spcAft>
                        <a:buSzPct val="70000"/>
                        <a:defRPr>
                          <a:solidFill>
                            <a:schemeClr val="tx1"/>
                          </a:solidFill>
                          <a:latin typeface="Tahoma" pitchFamily="34" charset="0"/>
                        </a:defRPr>
                      </a:lvl8pPr>
                      <a:lvl9pPr fontAlgn="base">
                        <a:spcBef>
                          <a:spcPct val="20000"/>
                        </a:spcBef>
                        <a:spcAft>
                          <a:spcPct val="0"/>
                        </a:spcAft>
                        <a:buSzPct val="70000"/>
                        <a:defRPr>
                          <a:solidFill>
                            <a:schemeClr val="tx1"/>
                          </a:solidFill>
                          <a:latin typeface="Tahoma" pitchFamily="34" charset="0"/>
                        </a:defRPr>
                      </a:lvl9pPr>
                    </a:lstStyle>
                    <a:p>
                      <a:pPr marL="0" marR="0" lvl="0" indent="0" algn="l" defTabSz="914400" rtl="0" eaLnBrk="1" fontAlgn="base" latinLnBrk="0" hangingPunct="1">
                        <a:lnSpc>
                          <a:spcPct val="100000"/>
                        </a:lnSpc>
                        <a:spcBef>
                          <a:spcPct val="20000"/>
                        </a:spcBef>
                        <a:spcAft>
                          <a:spcPct val="0"/>
                        </a:spcAft>
                        <a:buClrTx/>
                        <a:buSzPct val="90000"/>
                        <a:buFontTx/>
                        <a:buNone/>
                        <a:tabLst/>
                      </a:pPr>
                      <a:endParaRPr kumimoji="0" lang="it-IT" altLang="it-IT"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90000"/>
                        <a:defRPr sz="2800">
                          <a:solidFill>
                            <a:schemeClr val="tx1"/>
                          </a:solidFill>
                          <a:latin typeface="Tahoma" pitchFamily="34" charset="0"/>
                        </a:defRPr>
                      </a:lvl1pPr>
                      <a:lvl2pPr>
                        <a:spcBef>
                          <a:spcPct val="20000"/>
                        </a:spcBef>
                        <a:buSzPct val="80000"/>
                        <a:defRPr sz="2400">
                          <a:solidFill>
                            <a:schemeClr val="tx1"/>
                          </a:solidFill>
                          <a:latin typeface="Tahoma" pitchFamily="34" charset="0"/>
                        </a:defRPr>
                      </a:lvl2pPr>
                      <a:lvl3pPr>
                        <a:spcBef>
                          <a:spcPct val="20000"/>
                        </a:spcBef>
                        <a:buSzPct val="70000"/>
                        <a:defRPr sz="2000">
                          <a:solidFill>
                            <a:schemeClr val="tx1"/>
                          </a:solidFill>
                          <a:latin typeface="Tahoma" pitchFamily="34" charset="0"/>
                        </a:defRPr>
                      </a:lvl3pPr>
                      <a:lvl4pPr>
                        <a:spcBef>
                          <a:spcPct val="20000"/>
                        </a:spcBef>
                        <a:buSzPct val="70000"/>
                        <a:defRPr>
                          <a:solidFill>
                            <a:schemeClr val="tx1"/>
                          </a:solidFill>
                          <a:latin typeface="Tahoma" pitchFamily="34" charset="0"/>
                        </a:defRPr>
                      </a:lvl4pPr>
                      <a:lvl5pPr>
                        <a:spcBef>
                          <a:spcPct val="20000"/>
                        </a:spcBef>
                        <a:buSzPct val="70000"/>
                        <a:defRPr>
                          <a:solidFill>
                            <a:schemeClr val="tx1"/>
                          </a:solidFill>
                          <a:latin typeface="Tahoma" pitchFamily="34" charset="0"/>
                        </a:defRPr>
                      </a:lvl5pPr>
                      <a:lvl6pPr fontAlgn="base">
                        <a:spcBef>
                          <a:spcPct val="20000"/>
                        </a:spcBef>
                        <a:spcAft>
                          <a:spcPct val="0"/>
                        </a:spcAft>
                        <a:buSzPct val="70000"/>
                        <a:defRPr>
                          <a:solidFill>
                            <a:schemeClr val="tx1"/>
                          </a:solidFill>
                          <a:latin typeface="Tahoma" pitchFamily="34" charset="0"/>
                        </a:defRPr>
                      </a:lvl6pPr>
                      <a:lvl7pPr fontAlgn="base">
                        <a:spcBef>
                          <a:spcPct val="20000"/>
                        </a:spcBef>
                        <a:spcAft>
                          <a:spcPct val="0"/>
                        </a:spcAft>
                        <a:buSzPct val="70000"/>
                        <a:defRPr>
                          <a:solidFill>
                            <a:schemeClr val="tx1"/>
                          </a:solidFill>
                          <a:latin typeface="Tahoma" pitchFamily="34" charset="0"/>
                        </a:defRPr>
                      </a:lvl7pPr>
                      <a:lvl8pPr fontAlgn="base">
                        <a:spcBef>
                          <a:spcPct val="20000"/>
                        </a:spcBef>
                        <a:spcAft>
                          <a:spcPct val="0"/>
                        </a:spcAft>
                        <a:buSzPct val="70000"/>
                        <a:defRPr>
                          <a:solidFill>
                            <a:schemeClr val="tx1"/>
                          </a:solidFill>
                          <a:latin typeface="Tahoma" pitchFamily="34" charset="0"/>
                        </a:defRPr>
                      </a:lvl8pPr>
                      <a:lvl9pPr fontAlgn="base">
                        <a:spcBef>
                          <a:spcPct val="20000"/>
                        </a:spcBef>
                        <a:spcAft>
                          <a:spcPct val="0"/>
                        </a:spcAft>
                        <a:buSzPct val="70000"/>
                        <a:defRPr>
                          <a:solidFill>
                            <a:schemeClr val="tx1"/>
                          </a:solidFill>
                          <a:latin typeface="Tahoma" pitchFamily="34" charset="0"/>
                        </a:defRPr>
                      </a:lvl9pPr>
                    </a:lstStyle>
                    <a:p>
                      <a:pPr marL="0" marR="0" lvl="0" indent="0" algn="l" defTabSz="914400" rtl="0" eaLnBrk="1" fontAlgn="base" latinLnBrk="0" hangingPunct="1">
                        <a:lnSpc>
                          <a:spcPct val="100000"/>
                        </a:lnSpc>
                        <a:spcBef>
                          <a:spcPct val="20000"/>
                        </a:spcBef>
                        <a:spcAft>
                          <a:spcPct val="0"/>
                        </a:spcAft>
                        <a:buClrTx/>
                        <a:buSzPct val="90000"/>
                        <a:buFontTx/>
                        <a:buNone/>
                        <a:tabLst/>
                      </a:pPr>
                      <a:endParaRPr kumimoji="0" lang="it-IT" altLang="it-IT"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90000"/>
                        <a:defRPr sz="2800">
                          <a:solidFill>
                            <a:schemeClr val="tx1"/>
                          </a:solidFill>
                          <a:latin typeface="Tahoma" pitchFamily="34" charset="0"/>
                        </a:defRPr>
                      </a:lvl1pPr>
                      <a:lvl2pPr>
                        <a:spcBef>
                          <a:spcPct val="20000"/>
                        </a:spcBef>
                        <a:buSzPct val="80000"/>
                        <a:defRPr sz="2400">
                          <a:solidFill>
                            <a:schemeClr val="tx1"/>
                          </a:solidFill>
                          <a:latin typeface="Tahoma" pitchFamily="34" charset="0"/>
                        </a:defRPr>
                      </a:lvl2pPr>
                      <a:lvl3pPr>
                        <a:spcBef>
                          <a:spcPct val="20000"/>
                        </a:spcBef>
                        <a:buSzPct val="70000"/>
                        <a:defRPr sz="2000">
                          <a:solidFill>
                            <a:schemeClr val="tx1"/>
                          </a:solidFill>
                          <a:latin typeface="Tahoma" pitchFamily="34" charset="0"/>
                        </a:defRPr>
                      </a:lvl3pPr>
                      <a:lvl4pPr>
                        <a:spcBef>
                          <a:spcPct val="20000"/>
                        </a:spcBef>
                        <a:buSzPct val="70000"/>
                        <a:defRPr>
                          <a:solidFill>
                            <a:schemeClr val="tx1"/>
                          </a:solidFill>
                          <a:latin typeface="Tahoma" pitchFamily="34" charset="0"/>
                        </a:defRPr>
                      </a:lvl4pPr>
                      <a:lvl5pPr>
                        <a:spcBef>
                          <a:spcPct val="20000"/>
                        </a:spcBef>
                        <a:buSzPct val="70000"/>
                        <a:defRPr>
                          <a:solidFill>
                            <a:schemeClr val="tx1"/>
                          </a:solidFill>
                          <a:latin typeface="Tahoma" pitchFamily="34" charset="0"/>
                        </a:defRPr>
                      </a:lvl5pPr>
                      <a:lvl6pPr fontAlgn="base">
                        <a:spcBef>
                          <a:spcPct val="20000"/>
                        </a:spcBef>
                        <a:spcAft>
                          <a:spcPct val="0"/>
                        </a:spcAft>
                        <a:buSzPct val="70000"/>
                        <a:defRPr>
                          <a:solidFill>
                            <a:schemeClr val="tx1"/>
                          </a:solidFill>
                          <a:latin typeface="Tahoma" pitchFamily="34" charset="0"/>
                        </a:defRPr>
                      </a:lvl6pPr>
                      <a:lvl7pPr fontAlgn="base">
                        <a:spcBef>
                          <a:spcPct val="20000"/>
                        </a:spcBef>
                        <a:spcAft>
                          <a:spcPct val="0"/>
                        </a:spcAft>
                        <a:buSzPct val="70000"/>
                        <a:defRPr>
                          <a:solidFill>
                            <a:schemeClr val="tx1"/>
                          </a:solidFill>
                          <a:latin typeface="Tahoma" pitchFamily="34" charset="0"/>
                        </a:defRPr>
                      </a:lvl7pPr>
                      <a:lvl8pPr fontAlgn="base">
                        <a:spcBef>
                          <a:spcPct val="20000"/>
                        </a:spcBef>
                        <a:spcAft>
                          <a:spcPct val="0"/>
                        </a:spcAft>
                        <a:buSzPct val="70000"/>
                        <a:defRPr>
                          <a:solidFill>
                            <a:schemeClr val="tx1"/>
                          </a:solidFill>
                          <a:latin typeface="Tahoma" pitchFamily="34" charset="0"/>
                        </a:defRPr>
                      </a:lvl8pPr>
                      <a:lvl9pPr fontAlgn="base">
                        <a:spcBef>
                          <a:spcPct val="20000"/>
                        </a:spcBef>
                        <a:spcAft>
                          <a:spcPct val="0"/>
                        </a:spcAft>
                        <a:buSzPct val="70000"/>
                        <a:defRPr>
                          <a:solidFill>
                            <a:schemeClr val="tx1"/>
                          </a:solidFill>
                          <a:latin typeface="Tahoma" pitchFamily="34" charset="0"/>
                        </a:defRPr>
                      </a:lvl9pPr>
                    </a:lstStyle>
                    <a:p>
                      <a:pPr marL="0" marR="0" lvl="0" indent="0" algn="l" defTabSz="914400" rtl="0" eaLnBrk="1" fontAlgn="base" latinLnBrk="0" hangingPunct="1">
                        <a:lnSpc>
                          <a:spcPct val="100000"/>
                        </a:lnSpc>
                        <a:spcBef>
                          <a:spcPct val="20000"/>
                        </a:spcBef>
                        <a:spcAft>
                          <a:spcPct val="0"/>
                        </a:spcAft>
                        <a:buClrTx/>
                        <a:buSzPct val="90000"/>
                        <a:buFontTx/>
                        <a:buNone/>
                        <a:tabLst/>
                      </a:pPr>
                      <a:endParaRPr kumimoji="0" lang="it-IT" altLang="it-IT"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04800">
                <a:tc>
                  <a:txBody>
                    <a:bodyPr/>
                    <a:lstStyle>
                      <a:lvl1pPr>
                        <a:spcBef>
                          <a:spcPct val="20000"/>
                        </a:spcBef>
                        <a:buSzPct val="90000"/>
                        <a:defRPr sz="2800">
                          <a:solidFill>
                            <a:schemeClr val="tx1"/>
                          </a:solidFill>
                          <a:latin typeface="Tahoma" pitchFamily="34" charset="0"/>
                        </a:defRPr>
                      </a:lvl1pPr>
                      <a:lvl2pPr>
                        <a:spcBef>
                          <a:spcPct val="20000"/>
                        </a:spcBef>
                        <a:buSzPct val="80000"/>
                        <a:defRPr sz="2400">
                          <a:solidFill>
                            <a:schemeClr val="tx1"/>
                          </a:solidFill>
                          <a:latin typeface="Tahoma" pitchFamily="34" charset="0"/>
                        </a:defRPr>
                      </a:lvl2pPr>
                      <a:lvl3pPr>
                        <a:spcBef>
                          <a:spcPct val="20000"/>
                        </a:spcBef>
                        <a:buSzPct val="70000"/>
                        <a:defRPr sz="2000">
                          <a:solidFill>
                            <a:schemeClr val="tx1"/>
                          </a:solidFill>
                          <a:latin typeface="Tahoma" pitchFamily="34" charset="0"/>
                        </a:defRPr>
                      </a:lvl3pPr>
                      <a:lvl4pPr>
                        <a:spcBef>
                          <a:spcPct val="20000"/>
                        </a:spcBef>
                        <a:buSzPct val="70000"/>
                        <a:defRPr>
                          <a:solidFill>
                            <a:schemeClr val="tx1"/>
                          </a:solidFill>
                          <a:latin typeface="Tahoma" pitchFamily="34" charset="0"/>
                        </a:defRPr>
                      </a:lvl4pPr>
                      <a:lvl5pPr>
                        <a:spcBef>
                          <a:spcPct val="20000"/>
                        </a:spcBef>
                        <a:buSzPct val="70000"/>
                        <a:defRPr>
                          <a:solidFill>
                            <a:schemeClr val="tx1"/>
                          </a:solidFill>
                          <a:latin typeface="Tahoma" pitchFamily="34" charset="0"/>
                        </a:defRPr>
                      </a:lvl5pPr>
                      <a:lvl6pPr fontAlgn="base">
                        <a:spcBef>
                          <a:spcPct val="20000"/>
                        </a:spcBef>
                        <a:spcAft>
                          <a:spcPct val="0"/>
                        </a:spcAft>
                        <a:buSzPct val="70000"/>
                        <a:defRPr>
                          <a:solidFill>
                            <a:schemeClr val="tx1"/>
                          </a:solidFill>
                          <a:latin typeface="Tahoma" pitchFamily="34" charset="0"/>
                        </a:defRPr>
                      </a:lvl6pPr>
                      <a:lvl7pPr fontAlgn="base">
                        <a:spcBef>
                          <a:spcPct val="20000"/>
                        </a:spcBef>
                        <a:spcAft>
                          <a:spcPct val="0"/>
                        </a:spcAft>
                        <a:buSzPct val="70000"/>
                        <a:defRPr>
                          <a:solidFill>
                            <a:schemeClr val="tx1"/>
                          </a:solidFill>
                          <a:latin typeface="Tahoma" pitchFamily="34" charset="0"/>
                        </a:defRPr>
                      </a:lvl7pPr>
                      <a:lvl8pPr fontAlgn="base">
                        <a:spcBef>
                          <a:spcPct val="20000"/>
                        </a:spcBef>
                        <a:spcAft>
                          <a:spcPct val="0"/>
                        </a:spcAft>
                        <a:buSzPct val="70000"/>
                        <a:defRPr>
                          <a:solidFill>
                            <a:schemeClr val="tx1"/>
                          </a:solidFill>
                          <a:latin typeface="Tahoma" pitchFamily="34" charset="0"/>
                        </a:defRPr>
                      </a:lvl8pPr>
                      <a:lvl9pPr fontAlgn="base">
                        <a:spcBef>
                          <a:spcPct val="20000"/>
                        </a:spcBef>
                        <a:spcAft>
                          <a:spcPct val="0"/>
                        </a:spcAft>
                        <a:buSzPct val="70000"/>
                        <a:defRPr>
                          <a:solidFill>
                            <a:schemeClr val="tx1"/>
                          </a:solidFill>
                          <a:latin typeface="Tahoma"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pPr>
                      <a:r>
                        <a:rPr kumimoji="1" lang="it-IT" altLang="it-IT" sz="1200" b="1" i="1" u="none" strike="noStrike" cap="none" normalizeH="0" baseline="0" smtClean="0">
                          <a:ln>
                            <a:noFill/>
                          </a:ln>
                          <a:solidFill>
                            <a:schemeClr val="tx1"/>
                          </a:solidFill>
                          <a:effectLst/>
                          <a:latin typeface="Times New Roman" charset="0"/>
                        </a:rPr>
                        <a:t>Foglie</a:t>
                      </a:r>
                      <a:endParaRPr kumimoji="0" lang="it-IT" altLang="it-IT" sz="2000" b="0"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90000"/>
                        <a:defRPr sz="2800">
                          <a:solidFill>
                            <a:schemeClr val="tx1"/>
                          </a:solidFill>
                          <a:latin typeface="Tahoma" pitchFamily="34" charset="0"/>
                        </a:defRPr>
                      </a:lvl1pPr>
                      <a:lvl2pPr>
                        <a:spcBef>
                          <a:spcPct val="20000"/>
                        </a:spcBef>
                        <a:buSzPct val="80000"/>
                        <a:defRPr sz="2400">
                          <a:solidFill>
                            <a:schemeClr val="tx1"/>
                          </a:solidFill>
                          <a:latin typeface="Tahoma" pitchFamily="34" charset="0"/>
                        </a:defRPr>
                      </a:lvl2pPr>
                      <a:lvl3pPr>
                        <a:spcBef>
                          <a:spcPct val="20000"/>
                        </a:spcBef>
                        <a:buSzPct val="70000"/>
                        <a:defRPr sz="2000">
                          <a:solidFill>
                            <a:schemeClr val="tx1"/>
                          </a:solidFill>
                          <a:latin typeface="Tahoma" pitchFamily="34" charset="0"/>
                        </a:defRPr>
                      </a:lvl3pPr>
                      <a:lvl4pPr>
                        <a:spcBef>
                          <a:spcPct val="20000"/>
                        </a:spcBef>
                        <a:buSzPct val="70000"/>
                        <a:defRPr>
                          <a:solidFill>
                            <a:schemeClr val="tx1"/>
                          </a:solidFill>
                          <a:latin typeface="Tahoma" pitchFamily="34" charset="0"/>
                        </a:defRPr>
                      </a:lvl4pPr>
                      <a:lvl5pPr>
                        <a:spcBef>
                          <a:spcPct val="20000"/>
                        </a:spcBef>
                        <a:buSzPct val="70000"/>
                        <a:defRPr>
                          <a:solidFill>
                            <a:schemeClr val="tx1"/>
                          </a:solidFill>
                          <a:latin typeface="Tahoma" pitchFamily="34" charset="0"/>
                        </a:defRPr>
                      </a:lvl5pPr>
                      <a:lvl6pPr fontAlgn="base">
                        <a:spcBef>
                          <a:spcPct val="20000"/>
                        </a:spcBef>
                        <a:spcAft>
                          <a:spcPct val="0"/>
                        </a:spcAft>
                        <a:buSzPct val="70000"/>
                        <a:defRPr>
                          <a:solidFill>
                            <a:schemeClr val="tx1"/>
                          </a:solidFill>
                          <a:latin typeface="Tahoma" pitchFamily="34" charset="0"/>
                        </a:defRPr>
                      </a:lvl6pPr>
                      <a:lvl7pPr fontAlgn="base">
                        <a:spcBef>
                          <a:spcPct val="20000"/>
                        </a:spcBef>
                        <a:spcAft>
                          <a:spcPct val="0"/>
                        </a:spcAft>
                        <a:buSzPct val="70000"/>
                        <a:defRPr>
                          <a:solidFill>
                            <a:schemeClr val="tx1"/>
                          </a:solidFill>
                          <a:latin typeface="Tahoma" pitchFamily="34" charset="0"/>
                        </a:defRPr>
                      </a:lvl7pPr>
                      <a:lvl8pPr fontAlgn="base">
                        <a:spcBef>
                          <a:spcPct val="20000"/>
                        </a:spcBef>
                        <a:spcAft>
                          <a:spcPct val="0"/>
                        </a:spcAft>
                        <a:buSzPct val="70000"/>
                        <a:defRPr>
                          <a:solidFill>
                            <a:schemeClr val="tx1"/>
                          </a:solidFill>
                          <a:latin typeface="Tahoma" pitchFamily="34" charset="0"/>
                        </a:defRPr>
                      </a:lvl8pPr>
                      <a:lvl9pPr fontAlgn="base">
                        <a:spcBef>
                          <a:spcPct val="20000"/>
                        </a:spcBef>
                        <a:spcAft>
                          <a:spcPct val="0"/>
                        </a:spcAft>
                        <a:buSzPct val="70000"/>
                        <a:defRPr>
                          <a:solidFill>
                            <a:schemeClr val="tx1"/>
                          </a:solidFill>
                          <a:latin typeface="Tahoma"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pPr>
                      <a:r>
                        <a:rPr kumimoji="1" lang="it-IT" altLang="it-IT" sz="1200" b="1" i="1" u="none" strike="noStrike" cap="none" normalizeH="0" baseline="0" smtClean="0">
                          <a:ln>
                            <a:noFill/>
                          </a:ln>
                          <a:solidFill>
                            <a:schemeClr val="tx1"/>
                          </a:solidFill>
                          <a:effectLst/>
                          <a:latin typeface="Times New Roman" charset="0"/>
                        </a:rPr>
                        <a:t>Turbinìo di luci</a:t>
                      </a:r>
                      <a:endParaRPr kumimoji="0" lang="it-IT" altLang="it-IT"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90000"/>
                        <a:defRPr sz="2800">
                          <a:solidFill>
                            <a:schemeClr val="tx1"/>
                          </a:solidFill>
                          <a:latin typeface="Tahoma" pitchFamily="34" charset="0"/>
                        </a:defRPr>
                      </a:lvl1pPr>
                      <a:lvl2pPr>
                        <a:spcBef>
                          <a:spcPct val="20000"/>
                        </a:spcBef>
                        <a:buSzPct val="80000"/>
                        <a:defRPr sz="2400">
                          <a:solidFill>
                            <a:schemeClr val="tx1"/>
                          </a:solidFill>
                          <a:latin typeface="Tahoma" pitchFamily="34" charset="0"/>
                        </a:defRPr>
                      </a:lvl2pPr>
                      <a:lvl3pPr>
                        <a:spcBef>
                          <a:spcPct val="20000"/>
                        </a:spcBef>
                        <a:buSzPct val="70000"/>
                        <a:defRPr sz="2000">
                          <a:solidFill>
                            <a:schemeClr val="tx1"/>
                          </a:solidFill>
                          <a:latin typeface="Tahoma" pitchFamily="34" charset="0"/>
                        </a:defRPr>
                      </a:lvl3pPr>
                      <a:lvl4pPr>
                        <a:spcBef>
                          <a:spcPct val="20000"/>
                        </a:spcBef>
                        <a:buSzPct val="70000"/>
                        <a:defRPr>
                          <a:solidFill>
                            <a:schemeClr val="tx1"/>
                          </a:solidFill>
                          <a:latin typeface="Tahoma" pitchFamily="34" charset="0"/>
                        </a:defRPr>
                      </a:lvl4pPr>
                      <a:lvl5pPr>
                        <a:spcBef>
                          <a:spcPct val="20000"/>
                        </a:spcBef>
                        <a:buSzPct val="70000"/>
                        <a:defRPr>
                          <a:solidFill>
                            <a:schemeClr val="tx1"/>
                          </a:solidFill>
                          <a:latin typeface="Tahoma" pitchFamily="34" charset="0"/>
                        </a:defRPr>
                      </a:lvl5pPr>
                      <a:lvl6pPr fontAlgn="base">
                        <a:spcBef>
                          <a:spcPct val="20000"/>
                        </a:spcBef>
                        <a:spcAft>
                          <a:spcPct val="0"/>
                        </a:spcAft>
                        <a:buSzPct val="70000"/>
                        <a:defRPr>
                          <a:solidFill>
                            <a:schemeClr val="tx1"/>
                          </a:solidFill>
                          <a:latin typeface="Tahoma" pitchFamily="34" charset="0"/>
                        </a:defRPr>
                      </a:lvl6pPr>
                      <a:lvl7pPr fontAlgn="base">
                        <a:spcBef>
                          <a:spcPct val="20000"/>
                        </a:spcBef>
                        <a:spcAft>
                          <a:spcPct val="0"/>
                        </a:spcAft>
                        <a:buSzPct val="70000"/>
                        <a:defRPr>
                          <a:solidFill>
                            <a:schemeClr val="tx1"/>
                          </a:solidFill>
                          <a:latin typeface="Tahoma" pitchFamily="34" charset="0"/>
                        </a:defRPr>
                      </a:lvl7pPr>
                      <a:lvl8pPr fontAlgn="base">
                        <a:spcBef>
                          <a:spcPct val="20000"/>
                        </a:spcBef>
                        <a:spcAft>
                          <a:spcPct val="0"/>
                        </a:spcAft>
                        <a:buSzPct val="70000"/>
                        <a:defRPr>
                          <a:solidFill>
                            <a:schemeClr val="tx1"/>
                          </a:solidFill>
                          <a:latin typeface="Tahoma" pitchFamily="34" charset="0"/>
                        </a:defRPr>
                      </a:lvl8pPr>
                      <a:lvl9pPr fontAlgn="base">
                        <a:spcBef>
                          <a:spcPct val="20000"/>
                        </a:spcBef>
                        <a:spcAft>
                          <a:spcPct val="0"/>
                        </a:spcAft>
                        <a:buSzPct val="70000"/>
                        <a:defRPr>
                          <a:solidFill>
                            <a:schemeClr val="tx1"/>
                          </a:solidFill>
                          <a:latin typeface="Tahoma" pitchFamily="34" charset="0"/>
                        </a:defRPr>
                      </a:lvl9pPr>
                    </a:lstStyle>
                    <a:p>
                      <a:pPr marL="0" marR="0" lvl="0" indent="0" algn="l" defTabSz="914400" rtl="0" eaLnBrk="1" fontAlgn="base" latinLnBrk="0" hangingPunct="1">
                        <a:lnSpc>
                          <a:spcPct val="100000"/>
                        </a:lnSpc>
                        <a:spcBef>
                          <a:spcPct val="20000"/>
                        </a:spcBef>
                        <a:spcAft>
                          <a:spcPct val="0"/>
                        </a:spcAft>
                        <a:buClrTx/>
                        <a:buSzPct val="90000"/>
                        <a:buFontTx/>
                        <a:buNone/>
                        <a:tabLst/>
                      </a:pPr>
                      <a:r>
                        <a:rPr kumimoji="1" lang="it-IT" altLang="it-IT" sz="1200" b="1" i="1" u="none" strike="noStrike" cap="none" normalizeH="0" baseline="0" smtClean="0">
                          <a:ln>
                            <a:noFill/>
                          </a:ln>
                          <a:solidFill>
                            <a:schemeClr val="tx1"/>
                          </a:solidFill>
                          <a:effectLst/>
                          <a:latin typeface="Times New Roman" charset="0"/>
                        </a:rPr>
                        <a:t>Veri amici</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90000"/>
                        <a:defRPr sz="2800">
                          <a:solidFill>
                            <a:schemeClr val="tx1"/>
                          </a:solidFill>
                          <a:latin typeface="Tahoma" pitchFamily="34" charset="0"/>
                        </a:defRPr>
                      </a:lvl1pPr>
                      <a:lvl2pPr>
                        <a:spcBef>
                          <a:spcPct val="20000"/>
                        </a:spcBef>
                        <a:buSzPct val="80000"/>
                        <a:defRPr sz="2400">
                          <a:solidFill>
                            <a:schemeClr val="tx1"/>
                          </a:solidFill>
                          <a:latin typeface="Tahoma" pitchFamily="34" charset="0"/>
                        </a:defRPr>
                      </a:lvl2pPr>
                      <a:lvl3pPr>
                        <a:spcBef>
                          <a:spcPct val="20000"/>
                        </a:spcBef>
                        <a:buSzPct val="70000"/>
                        <a:defRPr sz="2000">
                          <a:solidFill>
                            <a:schemeClr val="tx1"/>
                          </a:solidFill>
                          <a:latin typeface="Tahoma" pitchFamily="34" charset="0"/>
                        </a:defRPr>
                      </a:lvl3pPr>
                      <a:lvl4pPr>
                        <a:spcBef>
                          <a:spcPct val="20000"/>
                        </a:spcBef>
                        <a:buSzPct val="70000"/>
                        <a:defRPr>
                          <a:solidFill>
                            <a:schemeClr val="tx1"/>
                          </a:solidFill>
                          <a:latin typeface="Tahoma" pitchFamily="34" charset="0"/>
                        </a:defRPr>
                      </a:lvl4pPr>
                      <a:lvl5pPr>
                        <a:spcBef>
                          <a:spcPct val="20000"/>
                        </a:spcBef>
                        <a:buSzPct val="70000"/>
                        <a:defRPr>
                          <a:solidFill>
                            <a:schemeClr val="tx1"/>
                          </a:solidFill>
                          <a:latin typeface="Tahoma" pitchFamily="34" charset="0"/>
                        </a:defRPr>
                      </a:lvl5pPr>
                      <a:lvl6pPr fontAlgn="base">
                        <a:spcBef>
                          <a:spcPct val="20000"/>
                        </a:spcBef>
                        <a:spcAft>
                          <a:spcPct val="0"/>
                        </a:spcAft>
                        <a:buSzPct val="70000"/>
                        <a:defRPr>
                          <a:solidFill>
                            <a:schemeClr val="tx1"/>
                          </a:solidFill>
                          <a:latin typeface="Tahoma" pitchFamily="34" charset="0"/>
                        </a:defRPr>
                      </a:lvl6pPr>
                      <a:lvl7pPr fontAlgn="base">
                        <a:spcBef>
                          <a:spcPct val="20000"/>
                        </a:spcBef>
                        <a:spcAft>
                          <a:spcPct val="0"/>
                        </a:spcAft>
                        <a:buSzPct val="70000"/>
                        <a:defRPr>
                          <a:solidFill>
                            <a:schemeClr val="tx1"/>
                          </a:solidFill>
                          <a:latin typeface="Tahoma" pitchFamily="34" charset="0"/>
                        </a:defRPr>
                      </a:lvl7pPr>
                      <a:lvl8pPr fontAlgn="base">
                        <a:spcBef>
                          <a:spcPct val="20000"/>
                        </a:spcBef>
                        <a:spcAft>
                          <a:spcPct val="0"/>
                        </a:spcAft>
                        <a:buSzPct val="70000"/>
                        <a:defRPr>
                          <a:solidFill>
                            <a:schemeClr val="tx1"/>
                          </a:solidFill>
                          <a:latin typeface="Tahoma" pitchFamily="34" charset="0"/>
                        </a:defRPr>
                      </a:lvl8pPr>
                      <a:lvl9pPr fontAlgn="base">
                        <a:spcBef>
                          <a:spcPct val="20000"/>
                        </a:spcBef>
                        <a:spcAft>
                          <a:spcPct val="0"/>
                        </a:spcAft>
                        <a:buSzPct val="70000"/>
                        <a:defRPr>
                          <a:solidFill>
                            <a:schemeClr val="tx1"/>
                          </a:solidFill>
                          <a:latin typeface="Tahoma" pitchFamily="34" charset="0"/>
                        </a:defRPr>
                      </a:lvl9pPr>
                    </a:lstStyle>
                    <a:p>
                      <a:pPr marL="0" marR="0" lvl="0" indent="0" algn="l" defTabSz="914400" rtl="0" eaLnBrk="1" fontAlgn="base" latinLnBrk="0" hangingPunct="1">
                        <a:lnSpc>
                          <a:spcPct val="100000"/>
                        </a:lnSpc>
                        <a:spcBef>
                          <a:spcPct val="20000"/>
                        </a:spcBef>
                        <a:spcAft>
                          <a:spcPct val="0"/>
                        </a:spcAft>
                        <a:buClrTx/>
                        <a:buSzPct val="90000"/>
                        <a:buFontTx/>
                        <a:buNone/>
                        <a:tabLst/>
                      </a:pPr>
                      <a:r>
                        <a:rPr kumimoji="1" lang="it-IT" altLang="it-IT" sz="1200" b="1" i="1" u="none" strike="noStrike" cap="none" normalizeH="0" baseline="0" smtClean="0">
                          <a:ln>
                            <a:noFill/>
                          </a:ln>
                          <a:solidFill>
                            <a:schemeClr val="tx1"/>
                          </a:solidFill>
                          <a:effectLst/>
                          <a:latin typeface="Times New Roman" charset="0"/>
                        </a:rPr>
                        <a:t>Disperazione</a:t>
                      </a:r>
                      <a:endParaRPr kumimoji="0" lang="it-IT" altLang="it-IT"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990600">
                <a:tc>
                  <a:txBody>
                    <a:bodyPr/>
                    <a:lstStyle>
                      <a:lvl1pPr>
                        <a:spcBef>
                          <a:spcPct val="20000"/>
                        </a:spcBef>
                        <a:buSzPct val="90000"/>
                        <a:defRPr sz="2800">
                          <a:solidFill>
                            <a:schemeClr val="tx1"/>
                          </a:solidFill>
                          <a:latin typeface="Tahoma" pitchFamily="34" charset="0"/>
                        </a:defRPr>
                      </a:lvl1pPr>
                      <a:lvl2pPr>
                        <a:spcBef>
                          <a:spcPct val="20000"/>
                        </a:spcBef>
                        <a:buSzPct val="80000"/>
                        <a:defRPr sz="2400">
                          <a:solidFill>
                            <a:schemeClr val="tx1"/>
                          </a:solidFill>
                          <a:latin typeface="Tahoma" pitchFamily="34" charset="0"/>
                        </a:defRPr>
                      </a:lvl2pPr>
                      <a:lvl3pPr>
                        <a:spcBef>
                          <a:spcPct val="20000"/>
                        </a:spcBef>
                        <a:buSzPct val="70000"/>
                        <a:defRPr sz="2000">
                          <a:solidFill>
                            <a:schemeClr val="tx1"/>
                          </a:solidFill>
                          <a:latin typeface="Tahoma" pitchFamily="34" charset="0"/>
                        </a:defRPr>
                      </a:lvl3pPr>
                      <a:lvl4pPr>
                        <a:spcBef>
                          <a:spcPct val="20000"/>
                        </a:spcBef>
                        <a:buSzPct val="70000"/>
                        <a:defRPr>
                          <a:solidFill>
                            <a:schemeClr val="tx1"/>
                          </a:solidFill>
                          <a:latin typeface="Tahoma" pitchFamily="34" charset="0"/>
                        </a:defRPr>
                      </a:lvl4pPr>
                      <a:lvl5pPr>
                        <a:spcBef>
                          <a:spcPct val="20000"/>
                        </a:spcBef>
                        <a:buSzPct val="70000"/>
                        <a:defRPr>
                          <a:solidFill>
                            <a:schemeClr val="tx1"/>
                          </a:solidFill>
                          <a:latin typeface="Tahoma" pitchFamily="34" charset="0"/>
                        </a:defRPr>
                      </a:lvl5pPr>
                      <a:lvl6pPr fontAlgn="base">
                        <a:spcBef>
                          <a:spcPct val="20000"/>
                        </a:spcBef>
                        <a:spcAft>
                          <a:spcPct val="0"/>
                        </a:spcAft>
                        <a:buSzPct val="70000"/>
                        <a:defRPr>
                          <a:solidFill>
                            <a:schemeClr val="tx1"/>
                          </a:solidFill>
                          <a:latin typeface="Tahoma" pitchFamily="34" charset="0"/>
                        </a:defRPr>
                      </a:lvl6pPr>
                      <a:lvl7pPr fontAlgn="base">
                        <a:spcBef>
                          <a:spcPct val="20000"/>
                        </a:spcBef>
                        <a:spcAft>
                          <a:spcPct val="0"/>
                        </a:spcAft>
                        <a:buSzPct val="70000"/>
                        <a:defRPr>
                          <a:solidFill>
                            <a:schemeClr val="tx1"/>
                          </a:solidFill>
                          <a:latin typeface="Tahoma" pitchFamily="34" charset="0"/>
                        </a:defRPr>
                      </a:lvl7pPr>
                      <a:lvl8pPr fontAlgn="base">
                        <a:spcBef>
                          <a:spcPct val="20000"/>
                        </a:spcBef>
                        <a:spcAft>
                          <a:spcPct val="0"/>
                        </a:spcAft>
                        <a:buSzPct val="70000"/>
                        <a:defRPr>
                          <a:solidFill>
                            <a:schemeClr val="tx1"/>
                          </a:solidFill>
                          <a:latin typeface="Tahoma" pitchFamily="34" charset="0"/>
                        </a:defRPr>
                      </a:lvl8pPr>
                      <a:lvl9pPr fontAlgn="base">
                        <a:spcBef>
                          <a:spcPct val="20000"/>
                        </a:spcBef>
                        <a:spcAft>
                          <a:spcPct val="0"/>
                        </a:spcAft>
                        <a:buSzPct val="70000"/>
                        <a:defRPr>
                          <a:solidFill>
                            <a:schemeClr val="tx1"/>
                          </a:solidFill>
                          <a:latin typeface="Tahoma" pitchFamily="34" charset="0"/>
                        </a:defRPr>
                      </a:lvl9pPr>
                    </a:lstStyle>
                    <a:p>
                      <a:pPr marL="0" marR="0" lvl="0" indent="0" algn="l" defTabSz="914400" rtl="0" eaLnBrk="1" fontAlgn="base" latinLnBrk="0" hangingPunct="1">
                        <a:lnSpc>
                          <a:spcPct val="100000"/>
                        </a:lnSpc>
                        <a:spcBef>
                          <a:spcPct val="20000"/>
                        </a:spcBef>
                        <a:spcAft>
                          <a:spcPct val="0"/>
                        </a:spcAft>
                        <a:buClrTx/>
                        <a:buSzPct val="90000"/>
                        <a:buFontTx/>
                        <a:buNone/>
                        <a:tabLst/>
                      </a:pPr>
                      <a:endParaRPr kumimoji="0" lang="it-IT" altLang="it-IT" sz="2000" b="0" i="0" u="none" strike="noStrike" cap="none" normalizeH="0" baseline="0" smtClean="0">
                        <a:ln>
                          <a:noFill/>
                        </a:ln>
                        <a:solidFill>
                          <a:schemeClr val="tx1"/>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Tx/>
                        <a:buSzPct val="90000"/>
                        <a:buFontTx/>
                        <a:buNone/>
                        <a:tabLst/>
                      </a:pPr>
                      <a:endParaRPr kumimoji="0" lang="it-IT" altLang="it-IT" sz="2000" b="0"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90000"/>
                        <a:defRPr sz="2800">
                          <a:solidFill>
                            <a:schemeClr val="tx1"/>
                          </a:solidFill>
                          <a:latin typeface="Tahoma" pitchFamily="34" charset="0"/>
                        </a:defRPr>
                      </a:lvl1pPr>
                      <a:lvl2pPr>
                        <a:spcBef>
                          <a:spcPct val="20000"/>
                        </a:spcBef>
                        <a:buSzPct val="80000"/>
                        <a:defRPr sz="2400">
                          <a:solidFill>
                            <a:schemeClr val="tx1"/>
                          </a:solidFill>
                          <a:latin typeface="Tahoma" pitchFamily="34" charset="0"/>
                        </a:defRPr>
                      </a:lvl2pPr>
                      <a:lvl3pPr>
                        <a:spcBef>
                          <a:spcPct val="20000"/>
                        </a:spcBef>
                        <a:buSzPct val="70000"/>
                        <a:defRPr sz="2000">
                          <a:solidFill>
                            <a:schemeClr val="tx1"/>
                          </a:solidFill>
                          <a:latin typeface="Tahoma" pitchFamily="34" charset="0"/>
                        </a:defRPr>
                      </a:lvl3pPr>
                      <a:lvl4pPr>
                        <a:spcBef>
                          <a:spcPct val="20000"/>
                        </a:spcBef>
                        <a:buSzPct val="70000"/>
                        <a:defRPr>
                          <a:solidFill>
                            <a:schemeClr val="tx1"/>
                          </a:solidFill>
                          <a:latin typeface="Tahoma" pitchFamily="34" charset="0"/>
                        </a:defRPr>
                      </a:lvl4pPr>
                      <a:lvl5pPr>
                        <a:spcBef>
                          <a:spcPct val="20000"/>
                        </a:spcBef>
                        <a:buSzPct val="70000"/>
                        <a:defRPr>
                          <a:solidFill>
                            <a:schemeClr val="tx1"/>
                          </a:solidFill>
                          <a:latin typeface="Tahoma" pitchFamily="34" charset="0"/>
                        </a:defRPr>
                      </a:lvl5pPr>
                      <a:lvl6pPr fontAlgn="base">
                        <a:spcBef>
                          <a:spcPct val="20000"/>
                        </a:spcBef>
                        <a:spcAft>
                          <a:spcPct val="0"/>
                        </a:spcAft>
                        <a:buSzPct val="70000"/>
                        <a:defRPr>
                          <a:solidFill>
                            <a:schemeClr val="tx1"/>
                          </a:solidFill>
                          <a:latin typeface="Tahoma" pitchFamily="34" charset="0"/>
                        </a:defRPr>
                      </a:lvl6pPr>
                      <a:lvl7pPr fontAlgn="base">
                        <a:spcBef>
                          <a:spcPct val="20000"/>
                        </a:spcBef>
                        <a:spcAft>
                          <a:spcPct val="0"/>
                        </a:spcAft>
                        <a:buSzPct val="70000"/>
                        <a:defRPr>
                          <a:solidFill>
                            <a:schemeClr val="tx1"/>
                          </a:solidFill>
                          <a:latin typeface="Tahoma" pitchFamily="34" charset="0"/>
                        </a:defRPr>
                      </a:lvl7pPr>
                      <a:lvl8pPr fontAlgn="base">
                        <a:spcBef>
                          <a:spcPct val="20000"/>
                        </a:spcBef>
                        <a:spcAft>
                          <a:spcPct val="0"/>
                        </a:spcAft>
                        <a:buSzPct val="70000"/>
                        <a:defRPr>
                          <a:solidFill>
                            <a:schemeClr val="tx1"/>
                          </a:solidFill>
                          <a:latin typeface="Tahoma" pitchFamily="34" charset="0"/>
                        </a:defRPr>
                      </a:lvl8pPr>
                      <a:lvl9pPr fontAlgn="base">
                        <a:spcBef>
                          <a:spcPct val="20000"/>
                        </a:spcBef>
                        <a:spcAft>
                          <a:spcPct val="0"/>
                        </a:spcAft>
                        <a:buSzPct val="70000"/>
                        <a:defRPr>
                          <a:solidFill>
                            <a:schemeClr val="tx1"/>
                          </a:solidFill>
                          <a:latin typeface="Tahoma" pitchFamily="34" charset="0"/>
                        </a:defRPr>
                      </a:lvl9pPr>
                    </a:lstStyle>
                    <a:p>
                      <a:pPr marL="0" marR="0" lvl="0" indent="0" algn="l" defTabSz="914400" rtl="0" eaLnBrk="1" fontAlgn="base" latinLnBrk="0" hangingPunct="1">
                        <a:lnSpc>
                          <a:spcPct val="100000"/>
                        </a:lnSpc>
                        <a:spcBef>
                          <a:spcPct val="20000"/>
                        </a:spcBef>
                        <a:spcAft>
                          <a:spcPct val="0"/>
                        </a:spcAft>
                        <a:buClrTx/>
                        <a:buSzPct val="90000"/>
                        <a:buFontTx/>
                        <a:buNone/>
                        <a:tabLst/>
                      </a:pPr>
                      <a:endParaRPr kumimoji="0" lang="it-IT" altLang="it-IT"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90000"/>
                        <a:defRPr sz="2800">
                          <a:solidFill>
                            <a:schemeClr val="tx1"/>
                          </a:solidFill>
                          <a:latin typeface="Tahoma" pitchFamily="34" charset="0"/>
                        </a:defRPr>
                      </a:lvl1pPr>
                      <a:lvl2pPr>
                        <a:spcBef>
                          <a:spcPct val="20000"/>
                        </a:spcBef>
                        <a:buSzPct val="80000"/>
                        <a:defRPr sz="2400">
                          <a:solidFill>
                            <a:schemeClr val="tx1"/>
                          </a:solidFill>
                          <a:latin typeface="Tahoma" pitchFamily="34" charset="0"/>
                        </a:defRPr>
                      </a:lvl2pPr>
                      <a:lvl3pPr>
                        <a:spcBef>
                          <a:spcPct val="20000"/>
                        </a:spcBef>
                        <a:buSzPct val="70000"/>
                        <a:defRPr sz="2000">
                          <a:solidFill>
                            <a:schemeClr val="tx1"/>
                          </a:solidFill>
                          <a:latin typeface="Tahoma" pitchFamily="34" charset="0"/>
                        </a:defRPr>
                      </a:lvl3pPr>
                      <a:lvl4pPr>
                        <a:spcBef>
                          <a:spcPct val="20000"/>
                        </a:spcBef>
                        <a:buSzPct val="70000"/>
                        <a:defRPr>
                          <a:solidFill>
                            <a:schemeClr val="tx1"/>
                          </a:solidFill>
                          <a:latin typeface="Tahoma" pitchFamily="34" charset="0"/>
                        </a:defRPr>
                      </a:lvl4pPr>
                      <a:lvl5pPr>
                        <a:spcBef>
                          <a:spcPct val="20000"/>
                        </a:spcBef>
                        <a:buSzPct val="70000"/>
                        <a:defRPr>
                          <a:solidFill>
                            <a:schemeClr val="tx1"/>
                          </a:solidFill>
                          <a:latin typeface="Tahoma" pitchFamily="34" charset="0"/>
                        </a:defRPr>
                      </a:lvl5pPr>
                      <a:lvl6pPr fontAlgn="base">
                        <a:spcBef>
                          <a:spcPct val="20000"/>
                        </a:spcBef>
                        <a:spcAft>
                          <a:spcPct val="0"/>
                        </a:spcAft>
                        <a:buSzPct val="70000"/>
                        <a:defRPr>
                          <a:solidFill>
                            <a:schemeClr val="tx1"/>
                          </a:solidFill>
                          <a:latin typeface="Tahoma" pitchFamily="34" charset="0"/>
                        </a:defRPr>
                      </a:lvl6pPr>
                      <a:lvl7pPr fontAlgn="base">
                        <a:spcBef>
                          <a:spcPct val="20000"/>
                        </a:spcBef>
                        <a:spcAft>
                          <a:spcPct val="0"/>
                        </a:spcAft>
                        <a:buSzPct val="70000"/>
                        <a:defRPr>
                          <a:solidFill>
                            <a:schemeClr val="tx1"/>
                          </a:solidFill>
                          <a:latin typeface="Tahoma" pitchFamily="34" charset="0"/>
                        </a:defRPr>
                      </a:lvl7pPr>
                      <a:lvl8pPr fontAlgn="base">
                        <a:spcBef>
                          <a:spcPct val="20000"/>
                        </a:spcBef>
                        <a:spcAft>
                          <a:spcPct val="0"/>
                        </a:spcAft>
                        <a:buSzPct val="70000"/>
                        <a:defRPr>
                          <a:solidFill>
                            <a:schemeClr val="tx1"/>
                          </a:solidFill>
                          <a:latin typeface="Tahoma" pitchFamily="34" charset="0"/>
                        </a:defRPr>
                      </a:lvl8pPr>
                      <a:lvl9pPr fontAlgn="base">
                        <a:spcBef>
                          <a:spcPct val="20000"/>
                        </a:spcBef>
                        <a:spcAft>
                          <a:spcPct val="0"/>
                        </a:spcAft>
                        <a:buSzPct val="70000"/>
                        <a:defRPr>
                          <a:solidFill>
                            <a:schemeClr val="tx1"/>
                          </a:solidFill>
                          <a:latin typeface="Tahoma" pitchFamily="34" charset="0"/>
                        </a:defRPr>
                      </a:lvl9pPr>
                    </a:lstStyle>
                    <a:p>
                      <a:pPr marL="0" marR="0" lvl="0" indent="0" algn="l" defTabSz="914400" rtl="0" eaLnBrk="1" fontAlgn="base" latinLnBrk="0" hangingPunct="1">
                        <a:lnSpc>
                          <a:spcPct val="100000"/>
                        </a:lnSpc>
                        <a:spcBef>
                          <a:spcPct val="20000"/>
                        </a:spcBef>
                        <a:spcAft>
                          <a:spcPct val="0"/>
                        </a:spcAft>
                        <a:buClrTx/>
                        <a:buSzPct val="90000"/>
                        <a:buFontTx/>
                        <a:buNone/>
                        <a:tabLst/>
                      </a:pPr>
                      <a:endParaRPr kumimoji="0" lang="it-IT" altLang="it-IT"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90000"/>
                        <a:defRPr sz="2800">
                          <a:solidFill>
                            <a:schemeClr val="tx1"/>
                          </a:solidFill>
                          <a:latin typeface="Tahoma" pitchFamily="34" charset="0"/>
                        </a:defRPr>
                      </a:lvl1pPr>
                      <a:lvl2pPr>
                        <a:spcBef>
                          <a:spcPct val="20000"/>
                        </a:spcBef>
                        <a:buSzPct val="80000"/>
                        <a:defRPr sz="2400">
                          <a:solidFill>
                            <a:schemeClr val="tx1"/>
                          </a:solidFill>
                          <a:latin typeface="Tahoma" pitchFamily="34" charset="0"/>
                        </a:defRPr>
                      </a:lvl2pPr>
                      <a:lvl3pPr>
                        <a:spcBef>
                          <a:spcPct val="20000"/>
                        </a:spcBef>
                        <a:buSzPct val="70000"/>
                        <a:defRPr sz="2000">
                          <a:solidFill>
                            <a:schemeClr val="tx1"/>
                          </a:solidFill>
                          <a:latin typeface="Tahoma" pitchFamily="34" charset="0"/>
                        </a:defRPr>
                      </a:lvl3pPr>
                      <a:lvl4pPr>
                        <a:spcBef>
                          <a:spcPct val="20000"/>
                        </a:spcBef>
                        <a:buSzPct val="70000"/>
                        <a:defRPr>
                          <a:solidFill>
                            <a:schemeClr val="tx1"/>
                          </a:solidFill>
                          <a:latin typeface="Tahoma" pitchFamily="34" charset="0"/>
                        </a:defRPr>
                      </a:lvl4pPr>
                      <a:lvl5pPr>
                        <a:spcBef>
                          <a:spcPct val="20000"/>
                        </a:spcBef>
                        <a:buSzPct val="70000"/>
                        <a:defRPr>
                          <a:solidFill>
                            <a:schemeClr val="tx1"/>
                          </a:solidFill>
                          <a:latin typeface="Tahoma" pitchFamily="34" charset="0"/>
                        </a:defRPr>
                      </a:lvl5pPr>
                      <a:lvl6pPr fontAlgn="base">
                        <a:spcBef>
                          <a:spcPct val="20000"/>
                        </a:spcBef>
                        <a:spcAft>
                          <a:spcPct val="0"/>
                        </a:spcAft>
                        <a:buSzPct val="70000"/>
                        <a:defRPr>
                          <a:solidFill>
                            <a:schemeClr val="tx1"/>
                          </a:solidFill>
                          <a:latin typeface="Tahoma" pitchFamily="34" charset="0"/>
                        </a:defRPr>
                      </a:lvl6pPr>
                      <a:lvl7pPr fontAlgn="base">
                        <a:spcBef>
                          <a:spcPct val="20000"/>
                        </a:spcBef>
                        <a:spcAft>
                          <a:spcPct val="0"/>
                        </a:spcAft>
                        <a:buSzPct val="70000"/>
                        <a:defRPr>
                          <a:solidFill>
                            <a:schemeClr val="tx1"/>
                          </a:solidFill>
                          <a:latin typeface="Tahoma" pitchFamily="34" charset="0"/>
                        </a:defRPr>
                      </a:lvl7pPr>
                      <a:lvl8pPr fontAlgn="base">
                        <a:spcBef>
                          <a:spcPct val="20000"/>
                        </a:spcBef>
                        <a:spcAft>
                          <a:spcPct val="0"/>
                        </a:spcAft>
                        <a:buSzPct val="70000"/>
                        <a:defRPr>
                          <a:solidFill>
                            <a:schemeClr val="tx1"/>
                          </a:solidFill>
                          <a:latin typeface="Tahoma" pitchFamily="34" charset="0"/>
                        </a:defRPr>
                      </a:lvl8pPr>
                      <a:lvl9pPr fontAlgn="base">
                        <a:spcBef>
                          <a:spcPct val="20000"/>
                        </a:spcBef>
                        <a:spcAft>
                          <a:spcPct val="0"/>
                        </a:spcAft>
                        <a:buSzPct val="70000"/>
                        <a:defRPr>
                          <a:solidFill>
                            <a:schemeClr val="tx1"/>
                          </a:solidFill>
                          <a:latin typeface="Tahoma" pitchFamily="34" charset="0"/>
                        </a:defRPr>
                      </a:lvl9pPr>
                    </a:lstStyle>
                    <a:p>
                      <a:pPr marL="0" marR="0" lvl="0" indent="0" algn="l" defTabSz="914400" rtl="0" eaLnBrk="1" fontAlgn="base" latinLnBrk="0" hangingPunct="1">
                        <a:lnSpc>
                          <a:spcPct val="100000"/>
                        </a:lnSpc>
                        <a:spcBef>
                          <a:spcPct val="20000"/>
                        </a:spcBef>
                        <a:spcAft>
                          <a:spcPct val="0"/>
                        </a:spcAft>
                        <a:buClrTx/>
                        <a:buSzPct val="90000"/>
                        <a:buFontTx/>
                        <a:buNone/>
                        <a:tabLst/>
                      </a:pPr>
                      <a:endParaRPr kumimoji="0" lang="it-IT" altLang="it-IT"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14325">
                <a:tc>
                  <a:txBody>
                    <a:bodyPr/>
                    <a:lstStyle>
                      <a:lvl1pPr>
                        <a:spcBef>
                          <a:spcPct val="20000"/>
                        </a:spcBef>
                        <a:buSzPct val="90000"/>
                        <a:defRPr sz="2800">
                          <a:solidFill>
                            <a:schemeClr val="tx1"/>
                          </a:solidFill>
                          <a:latin typeface="Tahoma" pitchFamily="34" charset="0"/>
                        </a:defRPr>
                      </a:lvl1pPr>
                      <a:lvl2pPr>
                        <a:spcBef>
                          <a:spcPct val="20000"/>
                        </a:spcBef>
                        <a:buSzPct val="80000"/>
                        <a:defRPr sz="2400">
                          <a:solidFill>
                            <a:schemeClr val="tx1"/>
                          </a:solidFill>
                          <a:latin typeface="Tahoma" pitchFamily="34" charset="0"/>
                        </a:defRPr>
                      </a:lvl2pPr>
                      <a:lvl3pPr>
                        <a:spcBef>
                          <a:spcPct val="20000"/>
                        </a:spcBef>
                        <a:buSzPct val="70000"/>
                        <a:defRPr sz="2000">
                          <a:solidFill>
                            <a:schemeClr val="tx1"/>
                          </a:solidFill>
                          <a:latin typeface="Tahoma" pitchFamily="34" charset="0"/>
                        </a:defRPr>
                      </a:lvl3pPr>
                      <a:lvl4pPr>
                        <a:spcBef>
                          <a:spcPct val="20000"/>
                        </a:spcBef>
                        <a:buSzPct val="70000"/>
                        <a:defRPr>
                          <a:solidFill>
                            <a:schemeClr val="tx1"/>
                          </a:solidFill>
                          <a:latin typeface="Tahoma" pitchFamily="34" charset="0"/>
                        </a:defRPr>
                      </a:lvl4pPr>
                      <a:lvl5pPr>
                        <a:spcBef>
                          <a:spcPct val="20000"/>
                        </a:spcBef>
                        <a:buSzPct val="70000"/>
                        <a:defRPr>
                          <a:solidFill>
                            <a:schemeClr val="tx1"/>
                          </a:solidFill>
                          <a:latin typeface="Tahoma" pitchFamily="34" charset="0"/>
                        </a:defRPr>
                      </a:lvl5pPr>
                      <a:lvl6pPr fontAlgn="base">
                        <a:spcBef>
                          <a:spcPct val="20000"/>
                        </a:spcBef>
                        <a:spcAft>
                          <a:spcPct val="0"/>
                        </a:spcAft>
                        <a:buSzPct val="70000"/>
                        <a:defRPr>
                          <a:solidFill>
                            <a:schemeClr val="tx1"/>
                          </a:solidFill>
                          <a:latin typeface="Tahoma" pitchFamily="34" charset="0"/>
                        </a:defRPr>
                      </a:lvl6pPr>
                      <a:lvl7pPr fontAlgn="base">
                        <a:spcBef>
                          <a:spcPct val="20000"/>
                        </a:spcBef>
                        <a:spcAft>
                          <a:spcPct val="0"/>
                        </a:spcAft>
                        <a:buSzPct val="70000"/>
                        <a:defRPr>
                          <a:solidFill>
                            <a:schemeClr val="tx1"/>
                          </a:solidFill>
                          <a:latin typeface="Tahoma" pitchFamily="34" charset="0"/>
                        </a:defRPr>
                      </a:lvl7pPr>
                      <a:lvl8pPr fontAlgn="base">
                        <a:spcBef>
                          <a:spcPct val="20000"/>
                        </a:spcBef>
                        <a:spcAft>
                          <a:spcPct val="0"/>
                        </a:spcAft>
                        <a:buSzPct val="70000"/>
                        <a:defRPr>
                          <a:solidFill>
                            <a:schemeClr val="tx1"/>
                          </a:solidFill>
                          <a:latin typeface="Tahoma" pitchFamily="34" charset="0"/>
                        </a:defRPr>
                      </a:lvl8pPr>
                      <a:lvl9pPr fontAlgn="base">
                        <a:spcBef>
                          <a:spcPct val="20000"/>
                        </a:spcBef>
                        <a:spcAft>
                          <a:spcPct val="0"/>
                        </a:spcAft>
                        <a:buSzPct val="70000"/>
                        <a:defRPr>
                          <a:solidFill>
                            <a:schemeClr val="tx1"/>
                          </a:solidFill>
                          <a:latin typeface="Tahoma"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pPr>
                      <a:r>
                        <a:rPr kumimoji="1" lang="it-IT" altLang="it-IT" sz="1200" b="1" i="1" u="none" strike="noStrike" cap="none" normalizeH="0" baseline="0" smtClean="0">
                          <a:ln>
                            <a:noFill/>
                          </a:ln>
                          <a:solidFill>
                            <a:schemeClr val="tx1"/>
                          </a:solidFill>
                          <a:effectLst/>
                          <a:latin typeface="Times New Roman" charset="0"/>
                        </a:rPr>
                        <a:t>La gattina Giulia</a:t>
                      </a:r>
                      <a:endParaRPr kumimoji="0" lang="it-IT" altLang="it-IT" sz="2000" b="0"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90000"/>
                        <a:defRPr sz="2800">
                          <a:solidFill>
                            <a:schemeClr val="tx1"/>
                          </a:solidFill>
                          <a:latin typeface="Tahoma" pitchFamily="34" charset="0"/>
                        </a:defRPr>
                      </a:lvl1pPr>
                      <a:lvl2pPr>
                        <a:spcBef>
                          <a:spcPct val="20000"/>
                        </a:spcBef>
                        <a:buSzPct val="80000"/>
                        <a:defRPr sz="2400">
                          <a:solidFill>
                            <a:schemeClr val="tx1"/>
                          </a:solidFill>
                          <a:latin typeface="Tahoma" pitchFamily="34" charset="0"/>
                        </a:defRPr>
                      </a:lvl2pPr>
                      <a:lvl3pPr>
                        <a:spcBef>
                          <a:spcPct val="20000"/>
                        </a:spcBef>
                        <a:buSzPct val="70000"/>
                        <a:defRPr sz="2000">
                          <a:solidFill>
                            <a:schemeClr val="tx1"/>
                          </a:solidFill>
                          <a:latin typeface="Tahoma" pitchFamily="34" charset="0"/>
                        </a:defRPr>
                      </a:lvl3pPr>
                      <a:lvl4pPr>
                        <a:spcBef>
                          <a:spcPct val="20000"/>
                        </a:spcBef>
                        <a:buSzPct val="70000"/>
                        <a:defRPr>
                          <a:solidFill>
                            <a:schemeClr val="tx1"/>
                          </a:solidFill>
                          <a:latin typeface="Tahoma" pitchFamily="34" charset="0"/>
                        </a:defRPr>
                      </a:lvl4pPr>
                      <a:lvl5pPr>
                        <a:spcBef>
                          <a:spcPct val="20000"/>
                        </a:spcBef>
                        <a:buSzPct val="70000"/>
                        <a:defRPr>
                          <a:solidFill>
                            <a:schemeClr val="tx1"/>
                          </a:solidFill>
                          <a:latin typeface="Tahoma" pitchFamily="34" charset="0"/>
                        </a:defRPr>
                      </a:lvl5pPr>
                      <a:lvl6pPr fontAlgn="base">
                        <a:spcBef>
                          <a:spcPct val="20000"/>
                        </a:spcBef>
                        <a:spcAft>
                          <a:spcPct val="0"/>
                        </a:spcAft>
                        <a:buSzPct val="70000"/>
                        <a:defRPr>
                          <a:solidFill>
                            <a:schemeClr val="tx1"/>
                          </a:solidFill>
                          <a:latin typeface="Tahoma" pitchFamily="34" charset="0"/>
                        </a:defRPr>
                      </a:lvl6pPr>
                      <a:lvl7pPr fontAlgn="base">
                        <a:spcBef>
                          <a:spcPct val="20000"/>
                        </a:spcBef>
                        <a:spcAft>
                          <a:spcPct val="0"/>
                        </a:spcAft>
                        <a:buSzPct val="70000"/>
                        <a:defRPr>
                          <a:solidFill>
                            <a:schemeClr val="tx1"/>
                          </a:solidFill>
                          <a:latin typeface="Tahoma" pitchFamily="34" charset="0"/>
                        </a:defRPr>
                      </a:lvl7pPr>
                      <a:lvl8pPr fontAlgn="base">
                        <a:spcBef>
                          <a:spcPct val="20000"/>
                        </a:spcBef>
                        <a:spcAft>
                          <a:spcPct val="0"/>
                        </a:spcAft>
                        <a:buSzPct val="70000"/>
                        <a:defRPr>
                          <a:solidFill>
                            <a:schemeClr val="tx1"/>
                          </a:solidFill>
                          <a:latin typeface="Tahoma" pitchFamily="34" charset="0"/>
                        </a:defRPr>
                      </a:lvl8pPr>
                      <a:lvl9pPr fontAlgn="base">
                        <a:spcBef>
                          <a:spcPct val="20000"/>
                        </a:spcBef>
                        <a:spcAft>
                          <a:spcPct val="0"/>
                        </a:spcAft>
                        <a:buSzPct val="70000"/>
                        <a:defRPr>
                          <a:solidFill>
                            <a:schemeClr val="tx1"/>
                          </a:solidFill>
                          <a:latin typeface="Tahoma" pitchFamily="34" charset="0"/>
                        </a:defRPr>
                      </a:lvl9pPr>
                    </a:lstStyle>
                    <a:p>
                      <a:pPr marL="0" marR="0" lvl="0" indent="0" algn="l" defTabSz="914400" rtl="0" eaLnBrk="1" fontAlgn="base" latinLnBrk="0" hangingPunct="1">
                        <a:lnSpc>
                          <a:spcPct val="100000"/>
                        </a:lnSpc>
                        <a:spcBef>
                          <a:spcPct val="20000"/>
                        </a:spcBef>
                        <a:spcAft>
                          <a:spcPct val="0"/>
                        </a:spcAft>
                        <a:buClrTx/>
                        <a:buSzPct val="90000"/>
                        <a:buFontTx/>
                        <a:buNone/>
                        <a:tabLst/>
                      </a:pPr>
                      <a:r>
                        <a:rPr kumimoji="1" lang="it-IT" altLang="it-IT" sz="1200" b="1" i="1" u="none" strike="noStrike" cap="none" normalizeH="0" baseline="0" smtClean="0">
                          <a:ln>
                            <a:noFill/>
                          </a:ln>
                          <a:solidFill>
                            <a:schemeClr val="tx1"/>
                          </a:solidFill>
                          <a:effectLst/>
                          <a:latin typeface="Times New Roman" charset="0"/>
                        </a:rPr>
                        <a:t>Il vecchio lampione</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90000"/>
                        <a:defRPr sz="2800">
                          <a:solidFill>
                            <a:schemeClr val="tx1"/>
                          </a:solidFill>
                          <a:latin typeface="Tahoma" pitchFamily="34" charset="0"/>
                        </a:defRPr>
                      </a:lvl1pPr>
                      <a:lvl2pPr>
                        <a:spcBef>
                          <a:spcPct val="20000"/>
                        </a:spcBef>
                        <a:buSzPct val="80000"/>
                        <a:defRPr sz="2400">
                          <a:solidFill>
                            <a:schemeClr val="tx1"/>
                          </a:solidFill>
                          <a:latin typeface="Tahoma" pitchFamily="34" charset="0"/>
                        </a:defRPr>
                      </a:lvl2pPr>
                      <a:lvl3pPr>
                        <a:spcBef>
                          <a:spcPct val="20000"/>
                        </a:spcBef>
                        <a:buSzPct val="70000"/>
                        <a:defRPr sz="2000">
                          <a:solidFill>
                            <a:schemeClr val="tx1"/>
                          </a:solidFill>
                          <a:latin typeface="Tahoma" pitchFamily="34" charset="0"/>
                        </a:defRPr>
                      </a:lvl3pPr>
                      <a:lvl4pPr>
                        <a:spcBef>
                          <a:spcPct val="20000"/>
                        </a:spcBef>
                        <a:buSzPct val="70000"/>
                        <a:defRPr>
                          <a:solidFill>
                            <a:schemeClr val="tx1"/>
                          </a:solidFill>
                          <a:latin typeface="Tahoma" pitchFamily="34" charset="0"/>
                        </a:defRPr>
                      </a:lvl4pPr>
                      <a:lvl5pPr>
                        <a:spcBef>
                          <a:spcPct val="20000"/>
                        </a:spcBef>
                        <a:buSzPct val="70000"/>
                        <a:defRPr>
                          <a:solidFill>
                            <a:schemeClr val="tx1"/>
                          </a:solidFill>
                          <a:latin typeface="Tahoma" pitchFamily="34" charset="0"/>
                        </a:defRPr>
                      </a:lvl5pPr>
                      <a:lvl6pPr fontAlgn="base">
                        <a:spcBef>
                          <a:spcPct val="20000"/>
                        </a:spcBef>
                        <a:spcAft>
                          <a:spcPct val="0"/>
                        </a:spcAft>
                        <a:buSzPct val="70000"/>
                        <a:defRPr>
                          <a:solidFill>
                            <a:schemeClr val="tx1"/>
                          </a:solidFill>
                          <a:latin typeface="Tahoma" pitchFamily="34" charset="0"/>
                        </a:defRPr>
                      </a:lvl6pPr>
                      <a:lvl7pPr fontAlgn="base">
                        <a:spcBef>
                          <a:spcPct val="20000"/>
                        </a:spcBef>
                        <a:spcAft>
                          <a:spcPct val="0"/>
                        </a:spcAft>
                        <a:buSzPct val="70000"/>
                        <a:defRPr>
                          <a:solidFill>
                            <a:schemeClr val="tx1"/>
                          </a:solidFill>
                          <a:latin typeface="Tahoma" pitchFamily="34" charset="0"/>
                        </a:defRPr>
                      </a:lvl7pPr>
                      <a:lvl8pPr fontAlgn="base">
                        <a:spcBef>
                          <a:spcPct val="20000"/>
                        </a:spcBef>
                        <a:spcAft>
                          <a:spcPct val="0"/>
                        </a:spcAft>
                        <a:buSzPct val="70000"/>
                        <a:defRPr>
                          <a:solidFill>
                            <a:schemeClr val="tx1"/>
                          </a:solidFill>
                          <a:latin typeface="Tahoma" pitchFamily="34" charset="0"/>
                        </a:defRPr>
                      </a:lvl8pPr>
                      <a:lvl9pPr fontAlgn="base">
                        <a:spcBef>
                          <a:spcPct val="20000"/>
                        </a:spcBef>
                        <a:spcAft>
                          <a:spcPct val="0"/>
                        </a:spcAft>
                        <a:buSzPct val="70000"/>
                        <a:defRPr>
                          <a:solidFill>
                            <a:schemeClr val="tx1"/>
                          </a:solidFill>
                          <a:latin typeface="Tahoma" pitchFamily="34" charset="0"/>
                        </a:defRPr>
                      </a:lvl9pPr>
                    </a:lstStyle>
                    <a:p>
                      <a:pPr marL="0" marR="0" lvl="0" indent="0" algn="l" defTabSz="914400" rtl="0" eaLnBrk="1" fontAlgn="base" latinLnBrk="0" hangingPunct="1">
                        <a:lnSpc>
                          <a:spcPct val="100000"/>
                        </a:lnSpc>
                        <a:spcBef>
                          <a:spcPct val="20000"/>
                        </a:spcBef>
                        <a:spcAft>
                          <a:spcPct val="0"/>
                        </a:spcAft>
                        <a:buClrTx/>
                        <a:buSzPct val="90000"/>
                        <a:buFontTx/>
                        <a:buNone/>
                        <a:tabLst/>
                      </a:pPr>
                      <a:r>
                        <a:rPr kumimoji="1" lang="it-IT" altLang="it-IT" sz="1200" b="1" i="1" u="none" strike="noStrike" cap="none" normalizeH="0" baseline="0" smtClean="0">
                          <a:ln>
                            <a:noFill/>
                          </a:ln>
                          <a:solidFill>
                            <a:schemeClr val="tx1"/>
                          </a:solidFill>
                          <a:effectLst/>
                          <a:latin typeface="Times New Roman" charset="0"/>
                        </a:rPr>
                        <a:t>Assistenza su misura</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90000"/>
                        <a:defRPr sz="2800">
                          <a:solidFill>
                            <a:schemeClr val="tx1"/>
                          </a:solidFill>
                          <a:latin typeface="Tahoma" pitchFamily="34" charset="0"/>
                        </a:defRPr>
                      </a:lvl1pPr>
                      <a:lvl2pPr>
                        <a:spcBef>
                          <a:spcPct val="20000"/>
                        </a:spcBef>
                        <a:buSzPct val="80000"/>
                        <a:defRPr sz="2400">
                          <a:solidFill>
                            <a:schemeClr val="tx1"/>
                          </a:solidFill>
                          <a:latin typeface="Tahoma" pitchFamily="34" charset="0"/>
                        </a:defRPr>
                      </a:lvl2pPr>
                      <a:lvl3pPr>
                        <a:spcBef>
                          <a:spcPct val="20000"/>
                        </a:spcBef>
                        <a:buSzPct val="70000"/>
                        <a:defRPr sz="2000">
                          <a:solidFill>
                            <a:schemeClr val="tx1"/>
                          </a:solidFill>
                          <a:latin typeface="Tahoma" pitchFamily="34" charset="0"/>
                        </a:defRPr>
                      </a:lvl3pPr>
                      <a:lvl4pPr>
                        <a:spcBef>
                          <a:spcPct val="20000"/>
                        </a:spcBef>
                        <a:buSzPct val="70000"/>
                        <a:defRPr>
                          <a:solidFill>
                            <a:schemeClr val="tx1"/>
                          </a:solidFill>
                          <a:latin typeface="Tahoma" pitchFamily="34" charset="0"/>
                        </a:defRPr>
                      </a:lvl4pPr>
                      <a:lvl5pPr>
                        <a:spcBef>
                          <a:spcPct val="20000"/>
                        </a:spcBef>
                        <a:buSzPct val="70000"/>
                        <a:defRPr>
                          <a:solidFill>
                            <a:schemeClr val="tx1"/>
                          </a:solidFill>
                          <a:latin typeface="Tahoma" pitchFamily="34" charset="0"/>
                        </a:defRPr>
                      </a:lvl5pPr>
                      <a:lvl6pPr fontAlgn="base">
                        <a:spcBef>
                          <a:spcPct val="20000"/>
                        </a:spcBef>
                        <a:spcAft>
                          <a:spcPct val="0"/>
                        </a:spcAft>
                        <a:buSzPct val="70000"/>
                        <a:defRPr>
                          <a:solidFill>
                            <a:schemeClr val="tx1"/>
                          </a:solidFill>
                          <a:latin typeface="Tahoma" pitchFamily="34" charset="0"/>
                        </a:defRPr>
                      </a:lvl6pPr>
                      <a:lvl7pPr fontAlgn="base">
                        <a:spcBef>
                          <a:spcPct val="20000"/>
                        </a:spcBef>
                        <a:spcAft>
                          <a:spcPct val="0"/>
                        </a:spcAft>
                        <a:buSzPct val="70000"/>
                        <a:defRPr>
                          <a:solidFill>
                            <a:schemeClr val="tx1"/>
                          </a:solidFill>
                          <a:latin typeface="Tahoma" pitchFamily="34" charset="0"/>
                        </a:defRPr>
                      </a:lvl7pPr>
                      <a:lvl8pPr fontAlgn="base">
                        <a:spcBef>
                          <a:spcPct val="20000"/>
                        </a:spcBef>
                        <a:spcAft>
                          <a:spcPct val="0"/>
                        </a:spcAft>
                        <a:buSzPct val="70000"/>
                        <a:defRPr>
                          <a:solidFill>
                            <a:schemeClr val="tx1"/>
                          </a:solidFill>
                          <a:latin typeface="Tahoma" pitchFamily="34" charset="0"/>
                        </a:defRPr>
                      </a:lvl8pPr>
                      <a:lvl9pPr fontAlgn="base">
                        <a:spcBef>
                          <a:spcPct val="20000"/>
                        </a:spcBef>
                        <a:spcAft>
                          <a:spcPct val="0"/>
                        </a:spcAft>
                        <a:buSzPct val="70000"/>
                        <a:defRPr>
                          <a:solidFill>
                            <a:schemeClr val="tx1"/>
                          </a:solidFill>
                          <a:latin typeface="Tahoma" pitchFamily="34" charset="0"/>
                        </a:defRPr>
                      </a:lvl9pPr>
                    </a:lstStyle>
                    <a:p>
                      <a:pPr marL="0" marR="0" lvl="0" indent="0" algn="l" defTabSz="914400" rtl="0" eaLnBrk="1" fontAlgn="base" latinLnBrk="0" hangingPunct="1">
                        <a:lnSpc>
                          <a:spcPct val="100000"/>
                        </a:lnSpc>
                        <a:spcBef>
                          <a:spcPct val="20000"/>
                        </a:spcBef>
                        <a:spcAft>
                          <a:spcPct val="0"/>
                        </a:spcAft>
                        <a:buClrTx/>
                        <a:buSzPct val="90000"/>
                        <a:buFontTx/>
                        <a:buNone/>
                        <a:tabLst/>
                      </a:pPr>
                      <a:r>
                        <a:rPr kumimoji="1" lang="it-IT" altLang="it-IT" sz="1200" b="1" i="1" u="none" strike="noStrike" cap="none" normalizeH="0" baseline="0" smtClean="0">
                          <a:ln>
                            <a:noFill/>
                          </a:ln>
                          <a:solidFill>
                            <a:schemeClr val="tx1"/>
                          </a:solidFill>
                          <a:effectLst/>
                          <a:latin typeface="Times New Roman" charset="0"/>
                        </a:rPr>
                        <a:t>Lo zio Mario</a:t>
                      </a:r>
                      <a:endParaRPr kumimoji="0" lang="it-IT" altLang="it-IT"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pic>
        <p:nvPicPr>
          <p:cNvPr id="13364" name="Picture 5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200400" y="1143000"/>
            <a:ext cx="685800" cy="952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65" name="Picture 53"/>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524000" y="1295400"/>
            <a:ext cx="1104900" cy="736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66" name="Picture 54"/>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4495800" y="1295400"/>
            <a:ext cx="1181100"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69" name="Picture 57"/>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6019800" y="1219200"/>
            <a:ext cx="1219200" cy="81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70" name="Picture 58"/>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1524000" y="2667000"/>
            <a:ext cx="10668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77" name="Picture 65"/>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2971800" y="2667000"/>
            <a:ext cx="1143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78" name="Picture 66"/>
          <p:cNvPicPr>
            <a:picLocks noChangeAspect="1" noChangeArrowheads="1"/>
          </p:cNvPicPr>
          <p:nvPr/>
        </p:nvPicPr>
        <p:blipFill>
          <a:blip r:embed="rId8" cstate="email">
            <a:extLst>
              <a:ext uri="{28A0092B-C50C-407E-A947-70E740481C1C}">
                <a14:useLocalDpi xmlns:a14="http://schemas.microsoft.com/office/drawing/2010/main"/>
              </a:ext>
            </a:extLst>
          </a:blip>
          <a:srcRect/>
          <a:stretch>
            <a:fillRect/>
          </a:stretch>
        </p:blipFill>
        <p:spPr bwMode="auto">
          <a:xfrm>
            <a:off x="4572000" y="2667000"/>
            <a:ext cx="1028700" cy="731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79" name="Picture 67"/>
          <p:cNvPicPr>
            <a:picLocks noChangeAspect="1" noChangeArrowheads="1"/>
          </p:cNvPicPr>
          <p:nvPr/>
        </p:nvPicPr>
        <p:blipFill>
          <a:blip r:embed="rId9" cstate="email">
            <a:extLst>
              <a:ext uri="{28A0092B-C50C-407E-A947-70E740481C1C}">
                <a14:useLocalDpi xmlns:a14="http://schemas.microsoft.com/office/drawing/2010/main"/>
              </a:ext>
            </a:extLst>
          </a:blip>
          <a:srcRect/>
          <a:stretch>
            <a:fillRect/>
          </a:stretch>
        </p:blipFill>
        <p:spPr bwMode="auto">
          <a:xfrm>
            <a:off x="6019800" y="2667000"/>
            <a:ext cx="1066800" cy="747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685800" y="228600"/>
            <a:ext cx="46021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0" lang="it-IT" altLang="it-IT" b="1" i="1"/>
              <a:t>Gli scatti di Enrico Maria Di Santo</a:t>
            </a:r>
          </a:p>
        </p:txBody>
      </p:sp>
      <p:sp>
        <p:nvSpPr>
          <p:cNvPr id="6149" name="Text Box 5"/>
          <p:cNvSpPr txBox="1">
            <a:spLocks noChangeArrowheads="1"/>
          </p:cNvSpPr>
          <p:nvPr/>
        </p:nvSpPr>
        <p:spPr bwMode="auto">
          <a:xfrm>
            <a:off x="533400" y="1295400"/>
            <a:ext cx="3429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it-IT" altLang="it-IT" sz="1600"/>
          </a:p>
        </p:txBody>
      </p:sp>
      <p:graphicFrame>
        <p:nvGraphicFramePr>
          <p:cNvPr id="6258" name="Group 114"/>
          <p:cNvGraphicFramePr>
            <a:graphicFrameLocks noGrp="1"/>
          </p:cNvGraphicFramePr>
          <p:nvPr/>
        </p:nvGraphicFramePr>
        <p:xfrm>
          <a:off x="1295400" y="990600"/>
          <a:ext cx="6096000" cy="3042285"/>
        </p:xfrm>
        <a:graphic>
          <a:graphicData uri="http://schemas.openxmlformats.org/drawingml/2006/table">
            <a:tbl>
              <a:tblPr/>
              <a:tblGrid>
                <a:gridCol w="1524000"/>
                <a:gridCol w="1524000"/>
                <a:gridCol w="1524000"/>
                <a:gridCol w="1524000"/>
              </a:tblGrid>
              <a:tr h="1295400">
                <a:tc>
                  <a:txBody>
                    <a:bodyPr/>
                    <a:lstStyle>
                      <a:lvl1pPr>
                        <a:spcBef>
                          <a:spcPct val="20000"/>
                        </a:spcBef>
                        <a:buSzPct val="90000"/>
                        <a:defRPr sz="2800">
                          <a:solidFill>
                            <a:schemeClr val="tx1"/>
                          </a:solidFill>
                          <a:latin typeface="Tahoma" pitchFamily="34" charset="0"/>
                        </a:defRPr>
                      </a:lvl1pPr>
                      <a:lvl2pPr>
                        <a:spcBef>
                          <a:spcPct val="20000"/>
                        </a:spcBef>
                        <a:buSzPct val="80000"/>
                        <a:defRPr sz="2400">
                          <a:solidFill>
                            <a:schemeClr val="tx1"/>
                          </a:solidFill>
                          <a:latin typeface="Tahoma" pitchFamily="34" charset="0"/>
                        </a:defRPr>
                      </a:lvl2pPr>
                      <a:lvl3pPr>
                        <a:spcBef>
                          <a:spcPct val="20000"/>
                        </a:spcBef>
                        <a:buSzPct val="70000"/>
                        <a:defRPr sz="2000">
                          <a:solidFill>
                            <a:schemeClr val="tx1"/>
                          </a:solidFill>
                          <a:latin typeface="Tahoma" pitchFamily="34" charset="0"/>
                        </a:defRPr>
                      </a:lvl3pPr>
                      <a:lvl4pPr>
                        <a:spcBef>
                          <a:spcPct val="20000"/>
                        </a:spcBef>
                        <a:buSzPct val="70000"/>
                        <a:defRPr>
                          <a:solidFill>
                            <a:schemeClr val="tx1"/>
                          </a:solidFill>
                          <a:latin typeface="Tahoma" pitchFamily="34" charset="0"/>
                        </a:defRPr>
                      </a:lvl4pPr>
                      <a:lvl5pPr>
                        <a:spcBef>
                          <a:spcPct val="20000"/>
                        </a:spcBef>
                        <a:buSzPct val="70000"/>
                        <a:defRPr>
                          <a:solidFill>
                            <a:schemeClr val="tx1"/>
                          </a:solidFill>
                          <a:latin typeface="Tahoma" pitchFamily="34" charset="0"/>
                        </a:defRPr>
                      </a:lvl5pPr>
                      <a:lvl6pPr fontAlgn="base">
                        <a:spcBef>
                          <a:spcPct val="20000"/>
                        </a:spcBef>
                        <a:spcAft>
                          <a:spcPct val="0"/>
                        </a:spcAft>
                        <a:buSzPct val="70000"/>
                        <a:defRPr>
                          <a:solidFill>
                            <a:schemeClr val="tx1"/>
                          </a:solidFill>
                          <a:latin typeface="Tahoma" pitchFamily="34" charset="0"/>
                        </a:defRPr>
                      </a:lvl6pPr>
                      <a:lvl7pPr fontAlgn="base">
                        <a:spcBef>
                          <a:spcPct val="20000"/>
                        </a:spcBef>
                        <a:spcAft>
                          <a:spcPct val="0"/>
                        </a:spcAft>
                        <a:buSzPct val="70000"/>
                        <a:defRPr>
                          <a:solidFill>
                            <a:schemeClr val="tx1"/>
                          </a:solidFill>
                          <a:latin typeface="Tahoma" pitchFamily="34" charset="0"/>
                        </a:defRPr>
                      </a:lvl7pPr>
                      <a:lvl8pPr fontAlgn="base">
                        <a:spcBef>
                          <a:spcPct val="20000"/>
                        </a:spcBef>
                        <a:spcAft>
                          <a:spcPct val="0"/>
                        </a:spcAft>
                        <a:buSzPct val="70000"/>
                        <a:defRPr>
                          <a:solidFill>
                            <a:schemeClr val="tx1"/>
                          </a:solidFill>
                          <a:latin typeface="Tahoma" pitchFamily="34" charset="0"/>
                        </a:defRPr>
                      </a:lvl8pPr>
                      <a:lvl9pPr fontAlgn="base">
                        <a:spcBef>
                          <a:spcPct val="20000"/>
                        </a:spcBef>
                        <a:spcAft>
                          <a:spcPct val="0"/>
                        </a:spcAft>
                        <a:buSzPct val="70000"/>
                        <a:defRPr>
                          <a:solidFill>
                            <a:schemeClr val="tx1"/>
                          </a:solidFill>
                          <a:latin typeface="Tahoma" pitchFamily="34" charset="0"/>
                        </a:defRPr>
                      </a:lvl9pPr>
                    </a:lstStyle>
                    <a:p>
                      <a:pPr marL="0" marR="0" lvl="0" indent="0" algn="l" defTabSz="914400" rtl="0" eaLnBrk="1" fontAlgn="base" latinLnBrk="0" hangingPunct="1">
                        <a:lnSpc>
                          <a:spcPct val="100000"/>
                        </a:lnSpc>
                        <a:spcBef>
                          <a:spcPct val="20000"/>
                        </a:spcBef>
                        <a:spcAft>
                          <a:spcPct val="0"/>
                        </a:spcAft>
                        <a:buClrTx/>
                        <a:buSzPct val="90000"/>
                        <a:buFontTx/>
                        <a:buNone/>
                        <a:tabLst/>
                      </a:pPr>
                      <a:endParaRPr kumimoji="0" lang="it-IT" altLang="it-IT" sz="2000" b="0"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90000"/>
                        <a:defRPr sz="2800">
                          <a:solidFill>
                            <a:schemeClr val="tx1"/>
                          </a:solidFill>
                          <a:latin typeface="Tahoma" pitchFamily="34" charset="0"/>
                        </a:defRPr>
                      </a:lvl1pPr>
                      <a:lvl2pPr>
                        <a:spcBef>
                          <a:spcPct val="20000"/>
                        </a:spcBef>
                        <a:buSzPct val="80000"/>
                        <a:defRPr sz="2400">
                          <a:solidFill>
                            <a:schemeClr val="tx1"/>
                          </a:solidFill>
                          <a:latin typeface="Tahoma" pitchFamily="34" charset="0"/>
                        </a:defRPr>
                      </a:lvl2pPr>
                      <a:lvl3pPr>
                        <a:spcBef>
                          <a:spcPct val="20000"/>
                        </a:spcBef>
                        <a:buSzPct val="70000"/>
                        <a:defRPr sz="2000">
                          <a:solidFill>
                            <a:schemeClr val="tx1"/>
                          </a:solidFill>
                          <a:latin typeface="Tahoma" pitchFamily="34" charset="0"/>
                        </a:defRPr>
                      </a:lvl3pPr>
                      <a:lvl4pPr>
                        <a:spcBef>
                          <a:spcPct val="20000"/>
                        </a:spcBef>
                        <a:buSzPct val="70000"/>
                        <a:defRPr>
                          <a:solidFill>
                            <a:schemeClr val="tx1"/>
                          </a:solidFill>
                          <a:latin typeface="Tahoma" pitchFamily="34" charset="0"/>
                        </a:defRPr>
                      </a:lvl4pPr>
                      <a:lvl5pPr>
                        <a:spcBef>
                          <a:spcPct val="20000"/>
                        </a:spcBef>
                        <a:buSzPct val="70000"/>
                        <a:defRPr>
                          <a:solidFill>
                            <a:schemeClr val="tx1"/>
                          </a:solidFill>
                          <a:latin typeface="Tahoma" pitchFamily="34" charset="0"/>
                        </a:defRPr>
                      </a:lvl5pPr>
                      <a:lvl6pPr fontAlgn="base">
                        <a:spcBef>
                          <a:spcPct val="20000"/>
                        </a:spcBef>
                        <a:spcAft>
                          <a:spcPct val="0"/>
                        </a:spcAft>
                        <a:buSzPct val="70000"/>
                        <a:defRPr>
                          <a:solidFill>
                            <a:schemeClr val="tx1"/>
                          </a:solidFill>
                          <a:latin typeface="Tahoma" pitchFamily="34" charset="0"/>
                        </a:defRPr>
                      </a:lvl6pPr>
                      <a:lvl7pPr fontAlgn="base">
                        <a:spcBef>
                          <a:spcPct val="20000"/>
                        </a:spcBef>
                        <a:spcAft>
                          <a:spcPct val="0"/>
                        </a:spcAft>
                        <a:buSzPct val="70000"/>
                        <a:defRPr>
                          <a:solidFill>
                            <a:schemeClr val="tx1"/>
                          </a:solidFill>
                          <a:latin typeface="Tahoma" pitchFamily="34" charset="0"/>
                        </a:defRPr>
                      </a:lvl7pPr>
                      <a:lvl8pPr fontAlgn="base">
                        <a:spcBef>
                          <a:spcPct val="20000"/>
                        </a:spcBef>
                        <a:spcAft>
                          <a:spcPct val="0"/>
                        </a:spcAft>
                        <a:buSzPct val="70000"/>
                        <a:defRPr>
                          <a:solidFill>
                            <a:schemeClr val="tx1"/>
                          </a:solidFill>
                          <a:latin typeface="Tahoma" pitchFamily="34" charset="0"/>
                        </a:defRPr>
                      </a:lvl8pPr>
                      <a:lvl9pPr fontAlgn="base">
                        <a:spcBef>
                          <a:spcPct val="20000"/>
                        </a:spcBef>
                        <a:spcAft>
                          <a:spcPct val="0"/>
                        </a:spcAft>
                        <a:buSzPct val="70000"/>
                        <a:defRPr>
                          <a:solidFill>
                            <a:schemeClr val="tx1"/>
                          </a:solidFill>
                          <a:latin typeface="Tahoma" pitchFamily="34" charset="0"/>
                        </a:defRPr>
                      </a:lvl9pPr>
                    </a:lstStyle>
                    <a:p>
                      <a:pPr marL="0" marR="0" lvl="0" indent="0" algn="l" defTabSz="914400" rtl="0" eaLnBrk="1" fontAlgn="base" latinLnBrk="0" hangingPunct="1">
                        <a:lnSpc>
                          <a:spcPct val="100000"/>
                        </a:lnSpc>
                        <a:spcBef>
                          <a:spcPct val="20000"/>
                        </a:spcBef>
                        <a:spcAft>
                          <a:spcPct val="0"/>
                        </a:spcAft>
                        <a:buClrTx/>
                        <a:buSzPct val="90000"/>
                        <a:buFontTx/>
                        <a:buNone/>
                        <a:tabLst/>
                      </a:pPr>
                      <a:endParaRPr kumimoji="0" lang="it-IT" altLang="it-IT"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90000"/>
                        <a:defRPr sz="2800">
                          <a:solidFill>
                            <a:schemeClr val="tx1"/>
                          </a:solidFill>
                          <a:latin typeface="Tahoma" pitchFamily="34" charset="0"/>
                        </a:defRPr>
                      </a:lvl1pPr>
                      <a:lvl2pPr>
                        <a:spcBef>
                          <a:spcPct val="20000"/>
                        </a:spcBef>
                        <a:buSzPct val="80000"/>
                        <a:defRPr sz="2400">
                          <a:solidFill>
                            <a:schemeClr val="tx1"/>
                          </a:solidFill>
                          <a:latin typeface="Tahoma" pitchFamily="34" charset="0"/>
                        </a:defRPr>
                      </a:lvl2pPr>
                      <a:lvl3pPr>
                        <a:spcBef>
                          <a:spcPct val="20000"/>
                        </a:spcBef>
                        <a:buSzPct val="70000"/>
                        <a:defRPr sz="2000">
                          <a:solidFill>
                            <a:schemeClr val="tx1"/>
                          </a:solidFill>
                          <a:latin typeface="Tahoma" pitchFamily="34" charset="0"/>
                        </a:defRPr>
                      </a:lvl3pPr>
                      <a:lvl4pPr>
                        <a:spcBef>
                          <a:spcPct val="20000"/>
                        </a:spcBef>
                        <a:buSzPct val="70000"/>
                        <a:defRPr>
                          <a:solidFill>
                            <a:schemeClr val="tx1"/>
                          </a:solidFill>
                          <a:latin typeface="Tahoma" pitchFamily="34" charset="0"/>
                        </a:defRPr>
                      </a:lvl4pPr>
                      <a:lvl5pPr>
                        <a:spcBef>
                          <a:spcPct val="20000"/>
                        </a:spcBef>
                        <a:buSzPct val="70000"/>
                        <a:defRPr>
                          <a:solidFill>
                            <a:schemeClr val="tx1"/>
                          </a:solidFill>
                          <a:latin typeface="Tahoma" pitchFamily="34" charset="0"/>
                        </a:defRPr>
                      </a:lvl5pPr>
                      <a:lvl6pPr fontAlgn="base">
                        <a:spcBef>
                          <a:spcPct val="20000"/>
                        </a:spcBef>
                        <a:spcAft>
                          <a:spcPct val="0"/>
                        </a:spcAft>
                        <a:buSzPct val="70000"/>
                        <a:defRPr>
                          <a:solidFill>
                            <a:schemeClr val="tx1"/>
                          </a:solidFill>
                          <a:latin typeface="Tahoma" pitchFamily="34" charset="0"/>
                        </a:defRPr>
                      </a:lvl6pPr>
                      <a:lvl7pPr fontAlgn="base">
                        <a:spcBef>
                          <a:spcPct val="20000"/>
                        </a:spcBef>
                        <a:spcAft>
                          <a:spcPct val="0"/>
                        </a:spcAft>
                        <a:buSzPct val="70000"/>
                        <a:defRPr>
                          <a:solidFill>
                            <a:schemeClr val="tx1"/>
                          </a:solidFill>
                          <a:latin typeface="Tahoma" pitchFamily="34" charset="0"/>
                        </a:defRPr>
                      </a:lvl7pPr>
                      <a:lvl8pPr fontAlgn="base">
                        <a:spcBef>
                          <a:spcPct val="20000"/>
                        </a:spcBef>
                        <a:spcAft>
                          <a:spcPct val="0"/>
                        </a:spcAft>
                        <a:buSzPct val="70000"/>
                        <a:defRPr>
                          <a:solidFill>
                            <a:schemeClr val="tx1"/>
                          </a:solidFill>
                          <a:latin typeface="Tahoma" pitchFamily="34" charset="0"/>
                        </a:defRPr>
                      </a:lvl8pPr>
                      <a:lvl9pPr fontAlgn="base">
                        <a:spcBef>
                          <a:spcPct val="20000"/>
                        </a:spcBef>
                        <a:spcAft>
                          <a:spcPct val="0"/>
                        </a:spcAft>
                        <a:buSzPct val="70000"/>
                        <a:defRPr>
                          <a:solidFill>
                            <a:schemeClr val="tx1"/>
                          </a:solidFill>
                          <a:latin typeface="Tahoma" pitchFamily="34" charset="0"/>
                        </a:defRPr>
                      </a:lvl9pPr>
                    </a:lstStyle>
                    <a:p>
                      <a:pPr marL="0" marR="0" lvl="0" indent="0" algn="l" defTabSz="914400" rtl="0" eaLnBrk="1" fontAlgn="base" latinLnBrk="0" hangingPunct="1">
                        <a:lnSpc>
                          <a:spcPct val="100000"/>
                        </a:lnSpc>
                        <a:spcBef>
                          <a:spcPct val="20000"/>
                        </a:spcBef>
                        <a:spcAft>
                          <a:spcPct val="0"/>
                        </a:spcAft>
                        <a:buClrTx/>
                        <a:buSzPct val="90000"/>
                        <a:buFontTx/>
                        <a:buNone/>
                        <a:tabLst/>
                      </a:pPr>
                      <a:endParaRPr kumimoji="0" lang="it-IT" altLang="it-IT"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90000"/>
                        <a:defRPr sz="2800">
                          <a:solidFill>
                            <a:schemeClr val="tx1"/>
                          </a:solidFill>
                          <a:latin typeface="Tahoma" pitchFamily="34" charset="0"/>
                        </a:defRPr>
                      </a:lvl1pPr>
                      <a:lvl2pPr>
                        <a:spcBef>
                          <a:spcPct val="20000"/>
                        </a:spcBef>
                        <a:buSzPct val="80000"/>
                        <a:defRPr sz="2400">
                          <a:solidFill>
                            <a:schemeClr val="tx1"/>
                          </a:solidFill>
                          <a:latin typeface="Tahoma" pitchFamily="34" charset="0"/>
                        </a:defRPr>
                      </a:lvl2pPr>
                      <a:lvl3pPr>
                        <a:spcBef>
                          <a:spcPct val="20000"/>
                        </a:spcBef>
                        <a:buSzPct val="70000"/>
                        <a:defRPr sz="2000">
                          <a:solidFill>
                            <a:schemeClr val="tx1"/>
                          </a:solidFill>
                          <a:latin typeface="Tahoma" pitchFamily="34" charset="0"/>
                        </a:defRPr>
                      </a:lvl3pPr>
                      <a:lvl4pPr>
                        <a:spcBef>
                          <a:spcPct val="20000"/>
                        </a:spcBef>
                        <a:buSzPct val="70000"/>
                        <a:defRPr>
                          <a:solidFill>
                            <a:schemeClr val="tx1"/>
                          </a:solidFill>
                          <a:latin typeface="Tahoma" pitchFamily="34" charset="0"/>
                        </a:defRPr>
                      </a:lvl4pPr>
                      <a:lvl5pPr>
                        <a:spcBef>
                          <a:spcPct val="20000"/>
                        </a:spcBef>
                        <a:buSzPct val="70000"/>
                        <a:defRPr>
                          <a:solidFill>
                            <a:schemeClr val="tx1"/>
                          </a:solidFill>
                          <a:latin typeface="Tahoma" pitchFamily="34" charset="0"/>
                        </a:defRPr>
                      </a:lvl5pPr>
                      <a:lvl6pPr fontAlgn="base">
                        <a:spcBef>
                          <a:spcPct val="20000"/>
                        </a:spcBef>
                        <a:spcAft>
                          <a:spcPct val="0"/>
                        </a:spcAft>
                        <a:buSzPct val="70000"/>
                        <a:defRPr>
                          <a:solidFill>
                            <a:schemeClr val="tx1"/>
                          </a:solidFill>
                          <a:latin typeface="Tahoma" pitchFamily="34" charset="0"/>
                        </a:defRPr>
                      </a:lvl6pPr>
                      <a:lvl7pPr fontAlgn="base">
                        <a:spcBef>
                          <a:spcPct val="20000"/>
                        </a:spcBef>
                        <a:spcAft>
                          <a:spcPct val="0"/>
                        </a:spcAft>
                        <a:buSzPct val="70000"/>
                        <a:defRPr>
                          <a:solidFill>
                            <a:schemeClr val="tx1"/>
                          </a:solidFill>
                          <a:latin typeface="Tahoma" pitchFamily="34" charset="0"/>
                        </a:defRPr>
                      </a:lvl7pPr>
                      <a:lvl8pPr fontAlgn="base">
                        <a:spcBef>
                          <a:spcPct val="20000"/>
                        </a:spcBef>
                        <a:spcAft>
                          <a:spcPct val="0"/>
                        </a:spcAft>
                        <a:buSzPct val="70000"/>
                        <a:defRPr>
                          <a:solidFill>
                            <a:schemeClr val="tx1"/>
                          </a:solidFill>
                          <a:latin typeface="Tahoma" pitchFamily="34" charset="0"/>
                        </a:defRPr>
                      </a:lvl8pPr>
                      <a:lvl9pPr fontAlgn="base">
                        <a:spcBef>
                          <a:spcPct val="20000"/>
                        </a:spcBef>
                        <a:spcAft>
                          <a:spcPct val="0"/>
                        </a:spcAft>
                        <a:buSzPct val="70000"/>
                        <a:defRPr>
                          <a:solidFill>
                            <a:schemeClr val="tx1"/>
                          </a:solidFill>
                          <a:latin typeface="Tahoma" pitchFamily="34" charset="0"/>
                        </a:defRPr>
                      </a:lvl9pPr>
                    </a:lstStyle>
                    <a:p>
                      <a:pPr marL="0" marR="0" lvl="0" indent="0" algn="l" defTabSz="914400" rtl="0" eaLnBrk="1" fontAlgn="base" latinLnBrk="0" hangingPunct="1">
                        <a:lnSpc>
                          <a:spcPct val="100000"/>
                        </a:lnSpc>
                        <a:spcBef>
                          <a:spcPct val="20000"/>
                        </a:spcBef>
                        <a:spcAft>
                          <a:spcPct val="0"/>
                        </a:spcAft>
                        <a:buClrTx/>
                        <a:buSzPct val="90000"/>
                        <a:buFontTx/>
                        <a:buNone/>
                        <a:tabLst/>
                      </a:pPr>
                      <a:endParaRPr kumimoji="0" lang="it-IT" altLang="it-IT"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04800">
                <a:tc>
                  <a:txBody>
                    <a:bodyPr/>
                    <a:lstStyle>
                      <a:lvl1pPr>
                        <a:spcBef>
                          <a:spcPct val="20000"/>
                        </a:spcBef>
                        <a:buSzPct val="90000"/>
                        <a:defRPr sz="2800">
                          <a:solidFill>
                            <a:schemeClr val="tx1"/>
                          </a:solidFill>
                          <a:latin typeface="Tahoma" pitchFamily="34" charset="0"/>
                        </a:defRPr>
                      </a:lvl1pPr>
                      <a:lvl2pPr>
                        <a:spcBef>
                          <a:spcPct val="20000"/>
                        </a:spcBef>
                        <a:buSzPct val="80000"/>
                        <a:defRPr sz="2400">
                          <a:solidFill>
                            <a:schemeClr val="tx1"/>
                          </a:solidFill>
                          <a:latin typeface="Tahoma" pitchFamily="34" charset="0"/>
                        </a:defRPr>
                      </a:lvl2pPr>
                      <a:lvl3pPr>
                        <a:spcBef>
                          <a:spcPct val="20000"/>
                        </a:spcBef>
                        <a:buSzPct val="70000"/>
                        <a:defRPr sz="2000">
                          <a:solidFill>
                            <a:schemeClr val="tx1"/>
                          </a:solidFill>
                          <a:latin typeface="Tahoma" pitchFamily="34" charset="0"/>
                        </a:defRPr>
                      </a:lvl3pPr>
                      <a:lvl4pPr>
                        <a:spcBef>
                          <a:spcPct val="20000"/>
                        </a:spcBef>
                        <a:buSzPct val="70000"/>
                        <a:defRPr>
                          <a:solidFill>
                            <a:schemeClr val="tx1"/>
                          </a:solidFill>
                          <a:latin typeface="Tahoma" pitchFamily="34" charset="0"/>
                        </a:defRPr>
                      </a:lvl4pPr>
                      <a:lvl5pPr>
                        <a:spcBef>
                          <a:spcPct val="20000"/>
                        </a:spcBef>
                        <a:buSzPct val="70000"/>
                        <a:defRPr>
                          <a:solidFill>
                            <a:schemeClr val="tx1"/>
                          </a:solidFill>
                          <a:latin typeface="Tahoma" pitchFamily="34" charset="0"/>
                        </a:defRPr>
                      </a:lvl5pPr>
                      <a:lvl6pPr fontAlgn="base">
                        <a:spcBef>
                          <a:spcPct val="20000"/>
                        </a:spcBef>
                        <a:spcAft>
                          <a:spcPct val="0"/>
                        </a:spcAft>
                        <a:buSzPct val="70000"/>
                        <a:defRPr>
                          <a:solidFill>
                            <a:schemeClr val="tx1"/>
                          </a:solidFill>
                          <a:latin typeface="Tahoma" pitchFamily="34" charset="0"/>
                        </a:defRPr>
                      </a:lvl6pPr>
                      <a:lvl7pPr fontAlgn="base">
                        <a:spcBef>
                          <a:spcPct val="20000"/>
                        </a:spcBef>
                        <a:spcAft>
                          <a:spcPct val="0"/>
                        </a:spcAft>
                        <a:buSzPct val="70000"/>
                        <a:defRPr>
                          <a:solidFill>
                            <a:schemeClr val="tx1"/>
                          </a:solidFill>
                          <a:latin typeface="Tahoma" pitchFamily="34" charset="0"/>
                        </a:defRPr>
                      </a:lvl7pPr>
                      <a:lvl8pPr fontAlgn="base">
                        <a:spcBef>
                          <a:spcPct val="20000"/>
                        </a:spcBef>
                        <a:spcAft>
                          <a:spcPct val="0"/>
                        </a:spcAft>
                        <a:buSzPct val="70000"/>
                        <a:defRPr>
                          <a:solidFill>
                            <a:schemeClr val="tx1"/>
                          </a:solidFill>
                          <a:latin typeface="Tahoma" pitchFamily="34" charset="0"/>
                        </a:defRPr>
                      </a:lvl8pPr>
                      <a:lvl9pPr fontAlgn="base">
                        <a:spcBef>
                          <a:spcPct val="20000"/>
                        </a:spcBef>
                        <a:spcAft>
                          <a:spcPct val="0"/>
                        </a:spcAft>
                        <a:buSzPct val="70000"/>
                        <a:defRPr>
                          <a:solidFill>
                            <a:schemeClr val="tx1"/>
                          </a:solidFill>
                          <a:latin typeface="Tahoma"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pPr>
                      <a:r>
                        <a:rPr kumimoji="1" lang="it-IT" altLang="it-IT" sz="1200" b="1" i="1" u="none" strike="noStrike" cap="none" normalizeH="0" baseline="0" smtClean="0">
                          <a:ln>
                            <a:noFill/>
                          </a:ln>
                          <a:solidFill>
                            <a:schemeClr val="tx1"/>
                          </a:solidFill>
                          <a:effectLst/>
                          <a:latin typeface="Times New Roman" charset="0"/>
                        </a:rPr>
                        <a:t>Terra e cielo</a:t>
                      </a:r>
                      <a:endParaRPr kumimoji="0" lang="it-IT" altLang="it-IT" sz="2000" b="0"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90000"/>
                        <a:defRPr sz="2800">
                          <a:solidFill>
                            <a:schemeClr val="tx1"/>
                          </a:solidFill>
                          <a:latin typeface="Tahoma" pitchFamily="34" charset="0"/>
                        </a:defRPr>
                      </a:lvl1pPr>
                      <a:lvl2pPr>
                        <a:spcBef>
                          <a:spcPct val="20000"/>
                        </a:spcBef>
                        <a:buSzPct val="80000"/>
                        <a:defRPr sz="2400">
                          <a:solidFill>
                            <a:schemeClr val="tx1"/>
                          </a:solidFill>
                          <a:latin typeface="Tahoma" pitchFamily="34" charset="0"/>
                        </a:defRPr>
                      </a:lvl2pPr>
                      <a:lvl3pPr>
                        <a:spcBef>
                          <a:spcPct val="20000"/>
                        </a:spcBef>
                        <a:buSzPct val="70000"/>
                        <a:defRPr sz="2000">
                          <a:solidFill>
                            <a:schemeClr val="tx1"/>
                          </a:solidFill>
                          <a:latin typeface="Tahoma" pitchFamily="34" charset="0"/>
                        </a:defRPr>
                      </a:lvl3pPr>
                      <a:lvl4pPr>
                        <a:spcBef>
                          <a:spcPct val="20000"/>
                        </a:spcBef>
                        <a:buSzPct val="70000"/>
                        <a:defRPr>
                          <a:solidFill>
                            <a:schemeClr val="tx1"/>
                          </a:solidFill>
                          <a:latin typeface="Tahoma" pitchFamily="34" charset="0"/>
                        </a:defRPr>
                      </a:lvl4pPr>
                      <a:lvl5pPr>
                        <a:spcBef>
                          <a:spcPct val="20000"/>
                        </a:spcBef>
                        <a:buSzPct val="70000"/>
                        <a:defRPr>
                          <a:solidFill>
                            <a:schemeClr val="tx1"/>
                          </a:solidFill>
                          <a:latin typeface="Tahoma" pitchFamily="34" charset="0"/>
                        </a:defRPr>
                      </a:lvl5pPr>
                      <a:lvl6pPr fontAlgn="base">
                        <a:spcBef>
                          <a:spcPct val="20000"/>
                        </a:spcBef>
                        <a:spcAft>
                          <a:spcPct val="0"/>
                        </a:spcAft>
                        <a:buSzPct val="70000"/>
                        <a:defRPr>
                          <a:solidFill>
                            <a:schemeClr val="tx1"/>
                          </a:solidFill>
                          <a:latin typeface="Tahoma" pitchFamily="34" charset="0"/>
                        </a:defRPr>
                      </a:lvl6pPr>
                      <a:lvl7pPr fontAlgn="base">
                        <a:spcBef>
                          <a:spcPct val="20000"/>
                        </a:spcBef>
                        <a:spcAft>
                          <a:spcPct val="0"/>
                        </a:spcAft>
                        <a:buSzPct val="70000"/>
                        <a:defRPr>
                          <a:solidFill>
                            <a:schemeClr val="tx1"/>
                          </a:solidFill>
                          <a:latin typeface="Tahoma" pitchFamily="34" charset="0"/>
                        </a:defRPr>
                      </a:lvl7pPr>
                      <a:lvl8pPr fontAlgn="base">
                        <a:spcBef>
                          <a:spcPct val="20000"/>
                        </a:spcBef>
                        <a:spcAft>
                          <a:spcPct val="0"/>
                        </a:spcAft>
                        <a:buSzPct val="70000"/>
                        <a:defRPr>
                          <a:solidFill>
                            <a:schemeClr val="tx1"/>
                          </a:solidFill>
                          <a:latin typeface="Tahoma" pitchFamily="34" charset="0"/>
                        </a:defRPr>
                      </a:lvl8pPr>
                      <a:lvl9pPr fontAlgn="base">
                        <a:spcBef>
                          <a:spcPct val="20000"/>
                        </a:spcBef>
                        <a:spcAft>
                          <a:spcPct val="0"/>
                        </a:spcAft>
                        <a:buSzPct val="70000"/>
                        <a:defRPr>
                          <a:solidFill>
                            <a:schemeClr val="tx1"/>
                          </a:solidFill>
                          <a:latin typeface="Tahoma"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pPr>
                      <a:r>
                        <a:rPr kumimoji="1" lang="it-IT" altLang="it-IT" sz="1200" b="1" i="1" u="none" strike="noStrike" cap="none" normalizeH="0" baseline="0" smtClean="0">
                          <a:ln>
                            <a:noFill/>
                          </a:ln>
                          <a:solidFill>
                            <a:schemeClr val="tx1"/>
                          </a:solidFill>
                          <a:effectLst/>
                          <a:latin typeface="Times New Roman" charset="0"/>
                        </a:rPr>
                        <a:t>Noia</a:t>
                      </a:r>
                      <a:endParaRPr kumimoji="0" lang="it-IT" altLang="it-IT"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90000"/>
                        <a:defRPr sz="2800">
                          <a:solidFill>
                            <a:schemeClr val="tx1"/>
                          </a:solidFill>
                          <a:latin typeface="Tahoma" pitchFamily="34" charset="0"/>
                        </a:defRPr>
                      </a:lvl1pPr>
                      <a:lvl2pPr>
                        <a:spcBef>
                          <a:spcPct val="20000"/>
                        </a:spcBef>
                        <a:buSzPct val="80000"/>
                        <a:defRPr sz="2400">
                          <a:solidFill>
                            <a:schemeClr val="tx1"/>
                          </a:solidFill>
                          <a:latin typeface="Tahoma" pitchFamily="34" charset="0"/>
                        </a:defRPr>
                      </a:lvl2pPr>
                      <a:lvl3pPr>
                        <a:spcBef>
                          <a:spcPct val="20000"/>
                        </a:spcBef>
                        <a:buSzPct val="70000"/>
                        <a:defRPr sz="2000">
                          <a:solidFill>
                            <a:schemeClr val="tx1"/>
                          </a:solidFill>
                          <a:latin typeface="Tahoma" pitchFamily="34" charset="0"/>
                        </a:defRPr>
                      </a:lvl3pPr>
                      <a:lvl4pPr>
                        <a:spcBef>
                          <a:spcPct val="20000"/>
                        </a:spcBef>
                        <a:buSzPct val="70000"/>
                        <a:defRPr>
                          <a:solidFill>
                            <a:schemeClr val="tx1"/>
                          </a:solidFill>
                          <a:latin typeface="Tahoma" pitchFamily="34" charset="0"/>
                        </a:defRPr>
                      </a:lvl4pPr>
                      <a:lvl5pPr>
                        <a:spcBef>
                          <a:spcPct val="20000"/>
                        </a:spcBef>
                        <a:buSzPct val="70000"/>
                        <a:defRPr>
                          <a:solidFill>
                            <a:schemeClr val="tx1"/>
                          </a:solidFill>
                          <a:latin typeface="Tahoma" pitchFamily="34" charset="0"/>
                        </a:defRPr>
                      </a:lvl5pPr>
                      <a:lvl6pPr fontAlgn="base">
                        <a:spcBef>
                          <a:spcPct val="20000"/>
                        </a:spcBef>
                        <a:spcAft>
                          <a:spcPct val="0"/>
                        </a:spcAft>
                        <a:buSzPct val="70000"/>
                        <a:defRPr>
                          <a:solidFill>
                            <a:schemeClr val="tx1"/>
                          </a:solidFill>
                          <a:latin typeface="Tahoma" pitchFamily="34" charset="0"/>
                        </a:defRPr>
                      </a:lvl6pPr>
                      <a:lvl7pPr fontAlgn="base">
                        <a:spcBef>
                          <a:spcPct val="20000"/>
                        </a:spcBef>
                        <a:spcAft>
                          <a:spcPct val="0"/>
                        </a:spcAft>
                        <a:buSzPct val="70000"/>
                        <a:defRPr>
                          <a:solidFill>
                            <a:schemeClr val="tx1"/>
                          </a:solidFill>
                          <a:latin typeface="Tahoma" pitchFamily="34" charset="0"/>
                        </a:defRPr>
                      </a:lvl7pPr>
                      <a:lvl8pPr fontAlgn="base">
                        <a:spcBef>
                          <a:spcPct val="20000"/>
                        </a:spcBef>
                        <a:spcAft>
                          <a:spcPct val="0"/>
                        </a:spcAft>
                        <a:buSzPct val="70000"/>
                        <a:defRPr>
                          <a:solidFill>
                            <a:schemeClr val="tx1"/>
                          </a:solidFill>
                          <a:latin typeface="Tahoma" pitchFamily="34" charset="0"/>
                        </a:defRPr>
                      </a:lvl8pPr>
                      <a:lvl9pPr fontAlgn="base">
                        <a:spcBef>
                          <a:spcPct val="20000"/>
                        </a:spcBef>
                        <a:spcAft>
                          <a:spcPct val="0"/>
                        </a:spcAft>
                        <a:buSzPct val="70000"/>
                        <a:defRPr>
                          <a:solidFill>
                            <a:schemeClr val="tx1"/>
                          </a:solidFill>
                          <a:latin typeface="Tahoma" pitchFamily="34" charset="0"/>
                        </a:defRPr>
                      </a:lvl9pPr>
                    </a:lstStyle>
                    <a:p>
                      <a:pPr marL="0" marR="0" lvl="0" indent="0" algn="l" defTabSz="914400" rtl="0" eaLnBrk="1" fontAlgn="base" latinLnBrk="0" hangingPunct="1">
                        <a:lnSpc>
                          <a:spcPct val="100000"/>
                        </a:lnSpc>
                        <a:spcBef>
                          <a:spcPct val="20000"/>
                        </a:spcBef>
                        <a:spcAft>
                          <a:spcPct val="0"/>
                        </a:spcAft>
                        <a:buClrTx/>
                        <a:buSzPct val="90000"/>
                        <a:buFontTx/>
                        <a:buNone/>
                        <a:tabLst/>
                      </a:pPr>
                      <a:r>
                        <a:rPr kumimoji="1" lang="it-IT" altLang="it-IT" sz="1200" b="1" i="1" u="none" strike="noStrike" cap="none" normalizeH="0" baseline="0" smtClean="0">
                          <a:ln>
                            <a:noFill/>
                          </a:ln>
                          <a:solidFill>
                            <a:schemeClr val="tx1"/>
                          </a:solidFill>
                          <a:effectLst/>
                          <a:latin typeface="Times New Roman" charset="0"/>
                        </a:rPr>
                        <a:t>Le due tortorelle</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90000"/>
                        <a:defRPr sz="2800">
                          <a:solidFill>
                            <a:schemeClr val="tx1"/>
                          </a:solidFill>
                          <a:latin typeface="Tahoma" pitchFamily="34" charset="0"/>
                        </a:defRPr>
                      </a:lvl1pPr>
                      <a:lvl2pPr>
                        <a:spcBef>
                          <a:spcPct val="20000"/>
                        </a:spcBef>
                        <a:buSzPct val="80000"/>
                        <a:defRPr sz="2400">
                          <a:solidFill>
                            <a:schemeClr val="tx1"/>
                          </a:solidFill>
                          <a:latin typeface="Tahoma" pitchFamily="34" charset="0"/>
                        </a:defRPr>
                      </a:lvl2pPr>
                      <a:lvl3pPr>
                        <a:spcBef>
                          <a:spcPct val="20000"/>
                        </a:spcBef>
                        <a:buSzPct val="70000"/>
                        <a:defRPr sz="2000">
                          <a:solidFill>
                            <a:schemeClr val="tx1"/>
                          </a:solidFill>
                          <a:latin typeface="Tahoma" pitchFamily="34" charset="0"/>
                        </a:defRPr>
                      </a:lvl3pPr>
                      <a:lvl4pPr>
                        <a:spcBef>
                          <a:spcPct val="20000"/>
                        </a:spcBef>
                        <a:buSzPct val="70000"/>
                        <a:defRPr>
                          <a:solidFill>
                            <a:schemeClr val="tx1"/>
                          </a:solidFill>
                          <a:latin typeface="Tahoma" pitchFamily="34" charset="0"/>
                        </a:defRPr>
                      </a:lvl4pPr>
                      <a:lvl5pPr>
                        <a:spcBef>
                          <a:spcPct val="20000"/>
                        </a:spcBef>
                        <a:buSzPct val="70000"/>
                        <a:defRPr>
                          <a:solidFill>
                            <a:schemeClr val="tx1"/>
                          </a:solidFill>
                          <a:latin typeface="Tahoma" pitchFamily="34" charset="0"/>
                        </a:defRPr>
                      </a:lvl5pPr>
                      <a:lvl6pPr fontAlgn="base">
                        <a:spcBef>
                          <a:spcPct val="20000"/>
                        </a:spcBef>
                        <a:spcAft>
                          <a:spcPct val="0"/>
                        </a:spcAft>
                        <a:buSzPct val="70000"/>
                        <a:defRPr>
                          <a:solidFill>
                            <a:schemeClr val="tx1"/>
                          </a:solidFill>
                          <a:latin typeface="Tahoma" pitchFamily="34" charset="0"/>
                        </a:defRPr>
                      </a:lvl6pPr>
                      <a:lvl7pPr fontAlgn="base">
                        <a:spcBef>
                          <a:spcPct val="20000"/>
                        </a:spcBef>
                        <a:spcAft>
                          <a:spcPct val="0"/>
                        </a:spcAft>
                        <a:buSzPct val="70000"/>
                        <a:defRPr>
                          <a:solidFill>
                            <a:schemeClr val="tx1"/>
                          </a:solidFill>
                          <a:latin typeface="Tahoma" pitchFamily="34" charset="0"/>
                        </a:defRPr>
                      </a:lvl7pPr>
                      <a:lvl8pPr fontAlgn="base">
                        <a:spcBef>
                          <a:spcPct val="20000"/>
                        </a:spcBef>
                        <a:spcAft>
                          <a:spcPct val="0"/>
                        </a:spcAft>
                        <a:buSzPct val="70000"/>
                        <a:defRPr>
                          <a:solidFill>
                            <a:schemeClr val="tx1"/>
                          </a:solidFill>
                          <a:latin typeface="Tahoma" pitchFamily="34" charset="0"/>
                        </a:defRPr>
                      </a:lvl8pPr>
                      <a:lvl9pPr fontAlgn="base">
                        <a:spcBef>
                          <a:spcPct val="20000"/>
                        </a:spcBef>
                        <a:spcAft>
                          <a:spcPct val="0"/>
                        </a:spcAft>
                        <a:buSzPct val="70000"/>
                        <a:defRPr>
                          <a:solidFill>
                            <a:schemeClr val="tx1"/>
                          </a:solidFill>
                          <a:latin typeface="Tahoma" pitchFamily="34" charset="0"/>
                        </a:defRPr>
                      </a:lvl9pPr>
                    </a:lstStyle>
                    <a:p>
                      <a:pPr marL="0" marR="0" lvl="0" indent="0" algn="l" defTabSz="914400" rtl="0" eaLnBrk="1" fontAlgn="base" latinLnBrk="0" hangingPunct="1">
                        <a:lnSpc>
                          <a:spcPct val="100000"/>
                        </a:lnSpc>
                        <a:spcBef>
                          <a:spcPct val="20000"/>
                        </a:spcBef>
                        <a:spcAft>
                          <a:spcPct val="0"/>
                        </a:spcAft>
                        <a:buClrTx/>
                        <a:buSzPct val="90000"/>
                        <a:buFontTx/>
                        <a:buNone/>
                        <a:tabLst/>
                      </a:pPr>
                      <a:r>
                        <a:rPr kumimoji="1" lang="it-IT" altLang="it-IT" sz="1200" b="1" i="1" u="none" strike="noStrike" cap="none" normalizeH="0" baseline="0" smtClean="0">
                          <a:ln>
                            <a:noFill/>
                          </a:ln>
                          <a:solidFill>
                            <a:schemeClr val="tx1"/>
                          </a:solidFill>
                          <a:effectLst/>
                          <a:latin typeface="Times New Roman" charset="0"/>
                        </a:rPr>
                        <a:t>Il lampione</a:t>
                      </a:r>
                      <a:endParaRPr kumimoji="0" lang="it-IT" altLang="it-IT"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701675">
                <a:tc>
                  <a:txBody>
                    <a:bodyPr/>
                    <a:lstStyle>
                      <a:lvl1pPr>
                        <a:spcBef>
                          <a:spcPct val="20000"/>
                        </a:spcBef>
                        <a:buSzPct val="90000"/>
                        <a:defRPr sz="2800">
                          <a:solidFill>
                            <a:schemeClr val="tx1"/>
                          </a:solidFill>
                          <a:latin typeface="Tahoma" pitchFamily="34" charset="0"/>
                        </a:defRPr>
                      </a:lvl1pPr>
                      <a:lvl2pPr>
                        <a:spcBef>
                          <a:spcPct val="20000"/>
                        </a:spcBef>
                        <a:buSzPct val="80000"/>
                        <a:defRPr sz="2400">
                          <a:solidFill>
                            <a:schemeClr val="tx1"/>
                          </a:solidFill>
                          <a:latin typeface="Tahoma" pitchFamily="34" charset="0"/>
                        </a:defRPr>
                      </a:lvl2pPr>
                      <a:lvl3pPr>
                        <a:spcBef>
                          <a:spcPct val="20000"/>
                        </a:spcBef>
                        <a:buSzPct val="70000"/>
                        <a:defRPr sz="2000">
                          <a:solidFill>
                            <a:schemeClr val="tx1"/>
                          </a:solidFill>
                          <a:latin typeface="Tahoma" pitchFamily="34" charset="0"/>
                        </a:defRPr>
                      </a:lvl3pPr>
                      <a:lvl4pPr>
                        <a:spcBef>
                          <a:spcPct val="20000"/>
                        </a:spcBef>
                        <a:buSzPct val="70000"/>
                        <a:defRPr>
                          <a:solidFill>
                            <a:schemeClr val="tx1"/>
                          </a:solidFill>
                          <a:latin typeface="Tahoma" pitchFamily="34" charset="0"/>
                        </a:defRPr>
                      </a:lvl4pPr>
                      <a:lvl5pPr>
                        <a:spcBef>
                          <a:spcPct val="20000"/>
                        </a:spcBef>
                        <a:buSzPct val="70000"/>
                        <a:defRPr>
                          <a:solidFill>
                            <a:schemeClr val="tx1"/>
                          </a:solidFill>
                          <a:latin typeface="Tahoma" pitchFamily="34" charset="0"/>
                        </a:defRPr>
                      </a:lvl5pPr>
                      <a:lvl6pPr fontAlgn="base">
                        <a:spcBef>
                          <a:spcPct val="20000"/>
                        </a:spcBef>
                        <a:spcAft>
                          <a:spcPct val="0"/>
                        </a:spcAft>
                        <a:buSzPct val="70000"/>
                        <a:defRPr>
                          <a:solidFill>
                            <a:schemeClr val="tx1"/>
                          </a:solidFill>
                          <a:latin typeface="Tahoma" pitchFamily="34" charset="0"/>
                        </a:defRPr>
                      </a:lvl6pPr>
                      <a:lvl7pPr fontAlgn="base">
                        <a:spcBef>
                          <a:spcPct val="20000"/>
                        </a:spcBef>
                        <a:spcAft>
                          <a:spcPct val="0"/>
                        </a:spcAft>
                        <a:buSzPct val="70000"/>
                        <a:defRPr>
                          <a:solidFill>
                            <a:schemeClr val="tx1"/>
                          </a:solidFill>
                          <a:latin typeface="Tahoma" pitchFamily="34" charset="0"/>
                        </a:defRPr>
                      </a:lvl7pPr>
                      <a:lvl8pPr fontAlgn="base">
                        <a:spcBef>
                          <a:spcPct val="20000"/>
                        </a:spcBef>
                        <a:spcAft>
                          <a:spcPct val="0"/>
                        </a:spcAft>
                        <a:buSzPct val="70000"/>
                        <a:defRPr>
                          <a:solidFill>
                            <a:schemeClr val="tx1"/>
                          </a:solidFill>
                          <a:latin typeface="Tahoma" pitchFamily="34" charset="0"/>
                        </a:defRPr>
                      </a:lvl8pPr>
                      <a:lvl9pPr fontAlgn="base">
                        <a:spcBef>
                          <a:spcPct val="20000"/>
                        </a:spcBef>
                        <a:spcAft>
                          <a:spcPct val="0"/>
                        </a:spcAft>
                        <a:buSzPct val="70000"/>
                        <a:defRPr>
                          <a:solidFill>
                            <a:schemeClr val="tx1"/>
                          </a:solidFill>
                          <a:latin typeface="Tahoma" pitchFamily="34" charset="0"/>
                        </a:defRPr>
                      </a:lvl9pPr>
                    </a:lstStyle>
                    <a:p>
                      <a:pPr marL="0" marR="0" lvl="0" indent="0" algn="l" defTabSz="914400" rtl="0" eaLnBrk="1" fontAlgn="base" latinLnBrk="0" hangingPunct="1">
                        <a:lnSpc>
                          <a:spcPct val="100000"/>
                        </a:lnSpc>
                        <a:spcBef>
                          <a:spcPct val="20000"/>
                        </a:spcBef>
                        <a:spcAft>
                          <a:spcPct val="0"/>
                        </a:spcAft>
                        <a:buClrTx/>
                        <a:buSzPct val="90000"/>
                        <a:buFontTx/>
                        <a:buNone/>
                        <a:tabLst/>
                      </a:pPr>
                      <a:endParaRPr kumimoji="0" lang="it-IT" altLang="it-IT" sz="2000" b="0" i="0" u="none" strike="noStrike" cap="none" normalizeH="0" baseline="0" smtClean="0">
                        <a:ln>
                          <a:noFill/>
                        </a:ln>
                        <a:solidFill>
                          <a:schemeClr val="tx1"/>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Tx/>
                        <a:buSzPct val="90000"/>
                        <a:buFontTx/>
                        <a:buNone/>
                        <a:tabLst/>
                      </a:pPr>
                      <a:endParaRPr kumimoji="0" lang="it-IT" altLang="it-IT" sz="2000" b="0" i="0" u="none" strike="noStrike" cap="none" normalizeH="0" baseline="0" smtClean="0">
                        <a:ln>
                          <a:noFill/>
                        </a:ln>
                        <a:solidFill>
                          <a:schemeClr val="tx1"/>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Tx/>
                        <a:buSzPct val="90000"/>
                        <a:buFontTx/>
                        <a:buNone/>
                        <a:tabLst/>
                      </a:pPr>
                      <a:endParaRPr kumimoji="0" lang="it-IT" altLang="it-IT" sz="2000" b="0"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90000"/>
                        <a:defRPr sz="2800">
                          <a:solidFill>
                            <a:schemeClr val="tx1"/>
                          </a:solidFill>
                          <a:latin typeface="Tahoma" pitchFamily="34" charset="0"/>
                        </a:defRPr>
                      </a:lvl1pPr>
                      <a:lvl2pPr>
                        <a:spcBef>
                          <a:spcPct val="20000"/>
                        </a:spcBef>
                        <a:buSzPct val="80000"/>
                        <a:defRPr sz="2400">
                          <a:solidFill>
                            <a:schemeClr val="tx1"/>
                          </a:solidFill>
                          <a:latin typeface="Tahoma" pitchFamily="34" charset="0"/>
                        </a:defRPr>
                      </a:lvl2pPr>
                      <a:lvl3pPr>
                        <a:spcBef>
                          <a:spcPct val="20000"/>
                        </a:spcBef>
                        <a:buSzPct val="70000"/>
                        <a:defRPr sz="2000">
                          <a:solidFill>
                            <a:schemeClr val="tx1"/>
                          </a:solidFill>
                          <a:latin typeface="Tahoma" pitchFamily="34" charset="0"/>
                        </a:defRPr>
                      </a:lvl3pPr>
                      <a:lvl4pPr>
                        <a:spcBef>
                          <a:spcPct val="20000"/>
                        </a:spcBef>
                        <a:buSzPct val="70000"/>
                        <a:defRPr>
                          <a:solidFill>
                            <a:schemeClr val="tx1"/>
                          </a:solidFill>
                          <a:latin typeface="Tahoma" pitchFamily="34" charset="0"/>
                        </a:defRPr>
                      </a:lvl4pPr>
                      <a:lvl5pPr>
                        <a:spcBef>
                          <a:spcPct val="20000"/>
                        </a:spcBef>
                        <a:buSzPct val="70000"/>
                        <a:defRPr>
                          <a:solidFill>
                            <a:schemeClr val="tx1"/>
                          </a:solidFill>
                          <a:latin typeface="Tahoma" pitchFamily="34" charset="0"/>
                        </a:defRPr>
                      </a:lvl5pPr>
                      <a:lvl6pPr fontAlgn="base">
                        <a:spcBef>
                          <a:spcPct val="20000"/>
                        </a:spcBef>
                        <a:spcAft>
                          <a:spcPct val="0"/>
                        </a:spcAft>
                        <a:buSzPct val="70000"/>
                        <a:defRPr>
                          <a:solidFill>
                            <a:schemeClr val="tx1"/>
                          </a:solidFill>
                          <a:latin typeface="Tahoma" pitchFamily="34" charset="0"/>
                        </a:defRPr>
                      </a:lvl6pPr>
                      <a:lvl7pPr fontAlgn="base">
                        <a:spcBef>
                          <a:spcPct val="20000"/>
                        </a:spcBef>
                        <a:spcAft>
                          <a:spcPct val="0"/>
                        </a:spcAft>
                        <a:buSzPct val="70000"/>
                        <a:defRPr>
                          <a:solidFill>
                            <a:schemeClr val="tx1"/>
                          </a:solidFill>
                          <a:latin typeface="Tahoma" pitchFamily="34" charset="0"/>
                        </a:defRPr>
                      </a:lvl7pPr>
                      <a:lvl8pPr fontAlgn="base">
                        <a:spcBef>
                          <a:spcPct val="20000"/>
                        </a:spcBef>
                        <a:spcAft>
                          <a:spcPct val="0"/>
                        </a:spcAft>
                        <a:buSzPct val="70000"/>
                        <a:defRPr>
                          <a:solidFill>
                            <a:schemeClr val="tx1"/>
                          </a:solidFill>
                          <a:latin typeface="Tahoma" pitchFamily="34" charset="0"/>
                        </a:defRPr>
                      </a:lvl8pPr>
                      <a:lvl9pPr fontAlgn="base">
                        <a:spcBef>
                          <a:spcPct val="20000"/>
                        </a:spcBef>
                        <a:spcAft>
                          <a:spcPct val="0"/>
                        </a:spcAft>
                        <a:buSzPct val="70000"/>
                        <a:defRPr>
                          <a:solidFill>
                            <a:schemeClr val="tx1"/>
                          </a:solidFill>
                          <a:latin typeface="Tahoma" pitchFamily="34" charset="0"/>
                        </a:defRPr>
                      </a:lvl9pPr>
                    </a:lstStyle>
                    <a:p>
                      <a:pPr marL="0" marR="0" lvl="0" indent="0" algn="l" defTabSz="914400" rtl="0" eaLnBrk="1" fontAlgn="base" latinLnBrk="0" hangingPunct="1">
                        <a:lnSpc>
                          <a:spcPct val="100000"/>
                        </a:lnSpc>
                        <a:spcBef>
                          <a:spcPct val="20000"/>
                        </a:spcBef>
                        <a:spcAft>
                          <a:spcPct val="0"/>
                        </a:spcAft>
                        <a:buClrTx/>
                        <a:buSzPct val="90000"/>
                        <a:buFontTx/>
                        <a:buNone/>
                        <a:tabLst/>
                      </a:pPr>
                      <a:endParaRPr kumimoji="0" lang="it-IT" altLang="it-IT"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90000"/>
                        <a:defRPr sz="2800">
                          <a:solidFill>
                            <a:schemeClr val="tx1"/>
                          </a:solidFill>
                          <a:latin typeface="Tahoma" pitchFamily="34" charset="0"/>
                        </a:defRPr>
                      </a:lvl1pPr>
                      <a:lvl2pPr>
                        <a:spcBef>
                          <a:spcPct val="20000"/>
                        </a:spcBef>
                        <a:buSzPct val="80000"/>
                        <a:defRPr sz="2400">
                          <a:solidFill>
                            <a:schemeClr val="tx1"/>
                          </a:solidFill>
                          <a:latin typeface="Tahoma" pitchFamily="34" charset="0"/>
                        </a:defRPr>
                      </a:lvl2pPr>
                      <a:lvl3pPr>
                        <a:spcBef>
                          <a:spcPct val="20000"/>
                        </a:spcBef>
                        <a:buSzPct val="70000"/>
                        <a:defRPr sz="2000">
                          <a:solidFill>
                            <a:schemeClr val="tx1"/>
                          </a:solidFill>
                          <a:latin typeface="Tahoma" pitchFamily="34" charset="0"/>
                        </a:defRPr>
                      </a:lvl3pPr>
                      <a:lvl4pPr>
                        <a:spcBef>
                          <a:spcPct val="20000"/>
                        </a:spcBef>
                        <a:buSzPct val="70000"/>
                        <a:defRPr>
                          <a:solidFill>
                            <a:schemeClr val="tx1"/>
                          </a:solidFill>
                          <a:latin typeface="Tahoma" pitchFamily="34" charset="0"/>
                        </a:defRPr>
                      </a:lvl4pPr>
                      <a:lvl5pPr>
                        <a:spcBef>
                          <a:spcPct val="20000"/>
                        </a:spcBef>
                        <a:buSzPct val="70000"/>
                        <a:defRPr>
                          <a:solidFill>
                            <a:schemeClr val="tx1"/>
                          </a:solidFill>
                          <a:latin typeface="Tahoma" pitchFamily="34" charset="0"/>
                        </a:defRPr>
                      </a:lvl5pPr>
                      <a:lvl6pPr fontAlgn="base">
                        <a:spcBef>
                          <a:spcPct val="20000"/>
                        </a:spcBef>
                        <a:spcAft>
                          <a:spcPct val="0"/>
                        </a:spcAft>
                        <a:buSzPct val="70000"/>
                        <a:defRPr>
                          <a:solidFill>
                            <a:schemeClr val="tx1"/>
                          </a:solidFill>
                          <a:latin typeface="Tahoma" pitchFamily="34" charset="0"/>
                        </a:defRPr>
                      </a:lvl6pPr>
                      <a:lvl7pPr fontAlgn="base">
                        <a:spcBef>
                          <a:spcPct val="20000"/>
                        </a:spcBef>
                        <a:spcAft>
                          <a:spcPct val="0"/>
                        </a:spcAft>
                        <a:buSzPct val="70000"/>
                        <a:defRPr>
                          <a:solidFill>
                            <a:schemeClr val="tx1"/>
                          </a:solidFill>
                          <a:latin typeface="Tahoma" pitchFamily="34" charset="0"/>
                        </a:defRPr>
                      </a:lvl7pPr>
                      <a:lvl8pPr fontAlgn="base">
                        <a:spcBef>
                          <a:spcPct val="20000"/>
                        </a:spcBef>
                        <a:spcAft>
                          <a:spcPct val="0"/>
                        </a:spcAft>
                        <a:buSzPct val="70000"/>
                        <a:defRPr>
                          <a:solidFill>
                            <a:schemeClr val="tx1"/>
                          </a:solidFill>
                          <a:latin typeface="Tahoma" pitchFamily="34" charset="0"/>
                        </a:defRPr>
                      </a:lvl8pPr>
                      <a:lvl9pPr fontAlgn="base">
                        <a:spcBef>
                          <a:spcPct val="20000"/>
                        </a:spcBef>
                        <a:spcAft>
                          <a:spcPct val="0"/>
                        </a:spcAft>
                        <a:buSzPct val="70000"/>
                        <a:defRPr>
                          <a:solidFill>
                            <a:schemeClr val="tx1"/>
                          </a:solidFill>
                          <a:latin typeface="Tahoma" pitchFamily="34" charset="0"/>
                        </a:defRPr>
                      </a:lvl9pPr>
                    </a:lstStyle>
                    <a:p>
                      <a:pPr marL="0" marR="0" lvl="0" indent="0" algn="l" defTabSz="914400" rtl="0" eaLnBrk="1" fontAlgn="base" latinLnBrk="0" hangingPunct="1">
                        <a:lnSpc>
                          <a:spcPct val="100000"/>
                        </a:lnSpc>
                        <a:spcBef>
                          <a:spcPct val="20000"/>
                        </a:spcBef>
                        <a:spcAft>
                          <a:spcPct val="0"/>
                        </a:spcAft>
                        <a:buClrTx/>
                        <a:buSzPct val="90000"/>
                        <a:buFontTx/>
                        <a:buNone/>
                        <a:tabLst/>
                      </a:pPr>
                      <a:endParaRPr kumimoji="0" lang="it-IT" altLang="it-IT"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90000"/>
                        <a:defRPr sz="2800">
                          <a:solidFill>
                            <a:schemeClr val="tx1"/>
                          </a:solidFill>
                          <a:latin typeface="Tahoma" pitchFamily="34" charset="0"/>
                        </a:defRPr>
                      </a:lvl1pPr>
                      <a:lvl2pPr>
                        <a:spcBef>
                          <a:spcPct val="20000"/>
                        </a:spcBef>
                        <a:buSzPct val="80000"/>
                        <a:defRPr sz="2400">
                          <a:solidFill>
                            <a:schemeClr val="tx1"/>
                          </a:solidFill>
                          <a:latin typeface="Tahoma" pitchFamily="34" charset="0"/>
                        </a:defRPr>
                      </a:lvl2pPr>
                      <a:lvl3pPr>
                        <a:spcBef>
                          <a:spcPct val="20000"/>
                        </a:spcBef>
                        <a:buSzPct val="70000"/>
                        <a:defRPr sz="2000">
                          <a:solidFill>
                            <a:schemeClr val="tx1"/>
                          </a:solidFill>
                          <a:latin typeface="Tahoma" pitchFamily="34" charset="0"/>
                        </a:defRPr>
                      </a:lvl3pPr>
                      <a:lvl4pPr>
                        <a:spcBef>
                          <a:spcPct val="20000"/>
                        </a:spcBef>
                        <a:buSzPct val="70000"/>
                        <a:defRPr>
                          <a:solidFill>
                            <a:schemeClr val="tx1"/>
                          </a:solidFill>
                          <a:latin typeface="Tahoma" pitchFamily="34" charset="0"/>
                        </a:defRPr>
                      </a:lvl4pPr>
                      <a:lvl5pPr>
                        <a:spcBef>
                          <a:spcPct val="20000"/>
                        </a:spcBef>
                        <a:buSzPct val="70000"/>
                        <a:defRPr>
                          <a:solidFill>
                            <a:schemeClr val="tx1"/>
                          </a:solidFill>
                          <a:latin typeface="Tahoma" pitchFamily="34" charset="0"/>
                        </a:defRPr>
                      </a:lvl5pPr>
                      <a:lvl6pPr fontAlgn="base">
                        <a:spcBef>
                          <a:spcPct val="20000"/>
                        </a:spcBef>
                        <a:spcAft>
                          <a:spcPct val="0"/>
                        </a:spcAft>
                        <a:buSzPct val="70000"/>
                        <a:defRPr>
                          <a:solidFill>
                            <a:schemeClr val="tx1"/>
                          </a:solidFill>
                          <a:latin typeface="Tahoma" pitchFamily="34" charset="0"/>
                        </a:defRPr>
                      </a:lvl6pPr>
                      <a:lvl7pPr fontAlgn="base">
                        <a:spcBef>
                          <a:spcPct val="20000"/>
                        </a:spcBef>
                        <a:spcAft>
                          <a:spcPct val="0"/>
                        </a:spcAft>
                        <a:buSzPct val="70000"/>
                        <a:defRPr>
                          <a:solidFill>
                            <a:schemeClr val="tx1"/>
                          </a:solidFill>
                          <a:latin typeface="Tahoma" pitchFamily="34" charset="0"/>
                        </a:defRPr>
                      </a:lvl7pPr>
                      <a:lvl8pPr fontAlgn="base">
                        <a:spcBef>
                          <a:spcPct val="20000"/>
                        </a:spcBef>
                        <a:spcAft>
                          <a:spcPct val="0"/>
                        </a:spcAft>
                        <a:buSzPct val="70000"/>
                        <a:defRPr>
                          <a:solidFill>
                            <a:schemeClr val="tx1"/>
                          </a:solidFill>
                          <a:latin typeface="Tahoma" pitchFamily="34" charset="0"/>
                        </a:defRPr>
                      </a:lvl8pPr>
                      <a:lvl9pPr fontAlgn="base">
                        <a:spcBef>
                          <a:spcPct val="20000"/>
                        </a:spcBef>
                        <a:spcAft>
                          <a:spcPct val="0"/>
                        </a:spcAft>
                        <a:buSzPct val="70000"/>
                        <a:defRPr>
                          <a:solidFill>
                            <a:schemeClr val="tx1"/>
                          </a:solidFill>
                          <a:latin typeface="Tahoma" pitchFamily="34" charset="0"/>
                        </a:defRPr>
                      </a:lvl9pPr>
                    </a:lstStyle>
                    <a:p>
                      <a:pPr marL="0" marR="0" lvl="0" indent="0" algn="l" defTabSz="914400" rtl="0" eaLnBrk="1" fontAlgn="base" latinLnBrk="0" hangingPunct="1">
                        <a:lnSpc>
                          <a:spcPct val="100000"/>
                        </a:lnSpc>
                        <a:spcBef>
                          <a:spcPct val="20000"/>
                        </a:spcBef>
                        <a:spcAft>
                          <a:spcPct val="0"/>
                        </a:spcAft>
                        <a:buClrTx/>
                        <a:buSzPct val="90000"/>
                        <a:buFontTx/>
                        <a:buNone/>
                        <a:tabLst/>
                      </a:pPr>
                      <a:endParaRPr kumimoji="0" lang="it-IT" altLang="it-IT"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14325">
                <a:tc>
                  <a:txBody>
                    <a:bodyPr/>
                    <a:lstStyle>
                      <a:lvl1pPr>
                        <a:spcBef>
                          <a:spcPct val="20000"/>
                        </a:spcBef>
                        <a:buSzPct val="90000"/>
                        <a:defRPr sz="2800">
                          <a:solidFill>
                            <a:schemeClr val="tx1"/>
                          </a:solidFill>
                          <a:latin typeface="Tahoma" pitchFamily="34" charset="0"/>
                        </a:defRPr>
                      </a:lvl1pPr>
                      <a:lvl2pPr>
                        <a:spcBef>
                          <a:spcPct val="20000"/>
                        </a:spcBef>
                        <a:buSzPct val="80000"/>
                        <a:defRPr sz="2400">
                          <a:solidFill>
                            <a:schemeClr val="tx1"/>
                          </a:solidFill>
                          <a:latin typeface="Tahoma" pitchFamily="34" charset="0"/>
                        </a:defRPr>
                      </a:lvl2pPr>
                      <a:lvl3pPr>
                        <a:spcBef>
                          <a:spcPct val="20000"/>
                        </a:spcBef>
                        <a:buSzPct val="70000"/>
                        <a:defRPr sz="2000">
                          <a:solidFill>
                            <a:schemeClr val="tx1"/>
                          </a:solidFill>
                          <a:latin typeface="Tahoma" pitchFamily="34" charset="0"/>
                        </a:defRPr>
                      </a:lvl3pPr>
                      <a:lvl4pPr>
                        <a:spcBef>
                          <a:spcPct val="20000"/>
                        </a:spcBef>
                        <a:buSzPct val="70000"/>
                        <a:defRPr>
                          <a:solidFill>
                            <a:schemeClr val="tx1"/>
                          </a:solidFill>
                          <a:latin typeface="Tahoma" pitchFamily="34" charset="0"/>
                        </a:defRPr>
                      </a:lvl4pPr>
                      <a:lvl5pPr>
                        <a:spcBef>
                          <a:spcPct val="20000"/>
                        </a:spcBef>
                        <a:buSzPct val="70000"/>
                        <a:defRPr>
                          <a:solidFill>
                            <a:schemeClr val="tx1"/>
                          </a:solidFill>
                          <a:latin typeface="Tahoma" pitchFamily="34" charset="0"/>
                        </a:defRPr>
                      </a:lvl5pPr>
                      <a:lvl6pPr fontAlgn="base">
                        <a:spcBef>
                          <a:spcPct val="20000"/>
                        </a:spcBef>
                        <a:spcAft>
                          <a:spcPct val="0"/>
                        </a:spcAft>
                        <a:buSzPct val="70000"/>
                        <a:defRPr>
                          <a:solidFill>
                            <a:schemeClr val="tx1"/>
                          </a:solidFill>
                          <a:latin typeface="Tahoma" pitchFamily="34" charset="0"/>
                        </a:defRPr>
                      </a:lvl6pPr>
                      <a:lvl7pPr fontAlgn="base">
                        <a:spcBef>
                          <a:spcPct val="20000"/>
                        </a:spcBef>
                        <a:spcAft>
                          <a:spcPct val="0"/>
                        </a:spcAft>
                        <a:buSzPct val="70000"/>
                        <a:defRPr>
                          <a:solidFill>
                            <a:schemeClr val="tx1"/>
                          </a:solidFill>
                          <a:latin typeface="Tahoma" pitchFamily="34" charset="0"/>
                        </a:defRPr>
                      </a:lvl7pPr>
                      <a:lvl8pPr fontAlgn="base">
                        <a:spcBef>
                          <a:spcPct val="20000"/>
                        </a:spcBef>
                        <a:spcAft>
                          <a:spcPct val="0"/>
                        </a:spcAft>
                        <a:buSzPct val="70000"/>
                        <a:defRPr>
                          <a:solidFill>
                            <a:schemeClr val="tx1"/>
                          </a:solidFill>
                          <a:latin typeface="Tahoma" pitchFamily="34" charset="0"/>
                        </a:defRPr>
                      </a:lvl8pPr>
                      <a:lvl9pPr fontAlgn="base">
                        <a:spcBef>
                          <a:spcPct val="20000"/>
                        </a:spcBef>
                        <a:spcAft>
                          <a:spcPct val="0"/>
                        </a:spcAft>
                        <a:buSzPct val="70000"/>
                        <a:defRPr>
                          <a:solidFill>
                            <a:schemeClr val="tx1"/>
                          </a:solidFill>
                          <a:latin typeface="Tahoma"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pPr>
                      <a:r>
                        <a:rPr kumimoji="1" lang="it-IT" altLang="it-IT" sz="1200" b="1" i="1" u="none" strike="noStrike" cap="none" normalizeH="0" baseline="0" smtClean="0">
                          <a:ln>
                            <a:noFill/>
                          </a:ln>
                          <a:solidFill>
                            <a:schemeClr val="tx1"/>
                          </a:solidFill>
                          <a:effectLst/>
                          <a:latin typeface="Times New Roman" charset="0"/>
                        </a:rPr>
                        <a:t>L’ape</a:t>
                      </a:r>
                      <a:endParaRPr kumimoji="0" lang="it-IT" altLang="it-IT" sz="2000" b="0"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90000"/>
                        <a:defRPr sz="2800">
                          <a:solidFill>
                            <a:schemeClr val="tx1"/>
                          </a:solidFill>
                          <a:latin typeface="Tahoma" pitchFamily="34" charset="0"/>
                        </a:defRPr>
                      </a:lvl1pPr>
                      <a:lvl2pPr>
                        <a:spcBef>
                          <a:spcPct val="20000"/>
                        </a:spcBef>
                        <a:buSzPct val="80000"/>
                        <a:defRPr sz="2400">
                          <a:solidFill>
                            <a:schemeClr val="tx1"/>
                          </a:solidFill>
                          <a:latin typeface="Tahoma" pitchFamily="34" charset="0"/>
                        </a:defRPr>
                      </a:lvl2pPr>
                      <a:lvl3pPr>
                        <a:spcBef>
                          <a:spcPct val="20000"/>
                        </a:spcBef>
                        <a:buSzPct val="70000"/>
                        <a:defRPr sz="2000">
                          <a:solidFill>
                            <a:schemeClr val="tx1"/>
                          </a:solidFill>
                          <a:latin typeface="Tahoma" pitchFamily="34" charset="0"/>
                        </a:defRPr>
                      </a:lvl3pPr>
                      <a:lvl4pPr>
                        <a:spcBef>
                          <a:spcPct val="20000"/>
                        </a:spcBef>
                        <a:buSzPct val="70000"/>
                        <a:defRPr>
                          <a:solidFill>
                            <a:schemeClr val="tx1"/>
                          </a:solidFill>
                          <a:latin typeface="Tahoma" pitchFamily="34" charset="0"/>
                        </a:defRPr>
                      </a:lvl4pPr>
                      <a:lvl5pPr>
                        <a:spcBef>
                          <a:spcPct val="20000"/>
                        </a:spcBef>
                        <a:buSzPct val="70000"/>
                        <a:defRPr>
                          <a:solidFill>
                            <a:schemeClr val="tx1"/>
                          </a:solidFill>
                          <a:latin typeface="Tahoma" pitchFamily="34" charset="0"/>
                        </a:defRPr>
                      </a:lvl5pPr>
                      <a:lvl6pPr fontAlgn="base">
                        <a:spcBef>
                          <a:spcPct val="20000"/>
                        </a:spcBef>
                        <a:spcAft>
                          <a:spcPct val="0"/>
                        </a:spcAft>
                        <a:buSzPct val="70000"/>
                        <a:defRPr>
                          <a:solidFill>
                            <a:schemeClr val="tx1"/>
                          </a:solidFill>
                          <a:latin typeface="Tahoma" pitchFamily="34" charset="0"/>
                        </a:defRPr>
                      </a:lvl6pPr>
                      <a:lvl7pPr fontAlgn="base">
                        <a:spcBef>
                          <a:spcPct val="20000"/>
                        </a:spcBef>
                        <a:spcAft>
                          <a:spcPct val="0"/>
                        </a:spcAft>
                        <a:buSzPct val="70000"/>
                        <a:defRPr>
                          <a:solidFill>
                            <a:schemeClr val="tx1"/>
                          </a:solidFill>
                          <a:latin typeface="Tahoma" pitchFamily="34" charset="0"/>
                        </a:defRPr>
                      </a:lvl7pPr>
                      <a:lvl8pPr fontAlgn="base">
                        <a:spcBef>
                          <a:spcPct val="20000"/>
                        </a:spcBef>
                        <a:spcAft>
                          <a:spcPct val="0"/>
                        </a:spcAft>
                        <a:buSzPct val="70000"/>
                        <a:defRPr>
                          <a:solidFill>
                            <a:schemeClr val="tx1"/>
                          </a:solidFill>
                          <a:latin typeface="Tahoma" pitchFamily="34" charset="0"/>
                        </a:defRPr>
                      </a:lvl8pPr>
                      <a:lvl9pPr fontAlgn="base">
                        <a:spcBef>
                          <a:spcPct val="20000"/>
                        </a:spcBef>
                        <a:spcAft>
                          <a:spcPct val="0"/>
                        </a:spcAft>
                        <a:buSzPct val="70000"/>
                        <a:defRPr>
                          <a:solidFill>
                            <a:schemeClr val="tx1"/>
                          </a:solidFill>
                          <a:latin typeface="Tahoma"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pPr>
                      <a:r>
                        <a:rPr kumimoji="1" lang="it-IT" altLang="it-IT" sz="1200" b="1" i="1" u="none" strike="noStrike" cap="none" normalizeH="0" baseline="0" smtClean="0">
                          <a:ln>
                            <a:noFill/>
                          </a:ln>
                          <a:solidFill>
                            <a:schemeClr val="tx1"/>
                          </a:solidFill>
                          <a:effectLst/>
                          <a:latin typeface="Times New Roman" charset="0"/>
                        </a:rPr>
                        <a:t>La Croce</a:t>
                      </a:r>
                      <a:endParaRPr kumimoji="0" lang="it-IT" altLang="it-IT"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90000"/>
                        <a:defRPr sz="2800">
                          <a:solidFill>
                            <a:schemeClr val="tx1"/>
                          </a:solidFill>
                          <a:latin typeface="Tahoma" pitchFamily="34" charset="0"/>
                        </a:defRPr>
                      </a:lvl1pPr>
                      <a:lvl2pPr>
                        <a:spcBef>
                          <a:spcPct val="20000"/>
                        </a:spcBef>
                        <a:buSzPct val="80000"/>
                        <a:defRPr sz="2400">
                          <a:solidFill>
                            <a:schemeClr val="tx1"/>
                          </a:solidFill>
                          <a:latin typeface="Tahoma" pitchFamily="34" charset="0"/>
                        </a:defRPr>
                      </a:lvl2pPr>
                      <a:lvl3pPr>
                        <a:spcBef>
                          <a:spcPct val="20000"/>
                        </a:spcBef>
                        <a:buSzPct val="70000"/>
                        <a:defRPr sz="2000">
                          <a:solidFill>
                            <a:schemeClr val="tx1"/>
                          </a:solidFill>
                          <a:latin typeface="Tahoma" pitchFamily="34" charset="0"/>
                        </a:defRPr>
                      </a:lvl3pPr>
                      <a:lvl4pPr>
                        <a:spcBef>
                          <a:spcPct val="20000"/>
                        </a:spcBef>
                        <a:buSzPct val="70000"/>
                        <a:defRPr>
                          <a:solidFill>
                            <a:schemeClr val="tx1"/>
                          </a:solidFill>
                          <a:latin typeface="Tahoma" pitchFamily="34" charset="0"/>
                        </a:defRPr>
                      </a:lvl4pPr>
                      <a:lvl5pPr>
                        <a:spcBef>
                          <a:spcPct val="20000"/>
                        </a:spcBef>
                        <a:buSzPct val="70000"/>
                        <a:defRPr>
                          <a:solidFill>
                            <a:schemeClr val="tx1"/>
                          </a:solidFill>
                          <a:latin typeface="Tahoma" pitchFamily="34" charset="0"/>
                        </a:defRPr>
                      </a:lvl5pPr>
                      <a:lvl6pPr fontAlgn="base">
                        <a:spcBef>
                          <a:spcPct val="20000"/>
                        </a:spcBef>
                        <a:spcAft>
                          <a:spcPct val="0"/>
                        </a:spcAft>
                        <a:buSzPct val="70000"/>
                        <a:defRPr>
                          <a:solidFill>
                            <a:schemeClr val="tx1"/>
                          </a:solidFill>
                          <a:latin typeface="Tahoma" pitchFamily="34" charset="0"/>
                        </a:defRPr>
                      </a:lvl6pPr>
                      <a:lvl7pPr fontAlgn="base">
                        <a:spcBef>
                          <a:spcPct val="20000"/>
                        </a:spcBef>
                        <a:spcAft>
                          <a:spcPct val="0"/>
                        </a:spcAft>
                        <a:buSzPct val="70000"/>
                        <a:defRPr>
                          <a:solidFill>
                            <a:schemeClr val="tx1"/>
                          </a:solidFill>
                          <a:latin typeface="Tahoma" pitchFamily="34" charset="0"/>
                        </a:defRPr>
                      </a:lvl7pPr>
                      <a:lvl8pPr fontAlgn="base">
                        <a:spcBef>
                          <a:spcPct val="20000"/>
                        </a:spcBef>
                        <a:spcAft>
                          <a:spcPct val="0"/>
                        </a:spcAft>
                        <a:buSzPct val="70000"/>
                        <a:defRPr>
                          <a:solidFill>
                            <a:schemeClr val="tx1"/>
                          </a:solidFill>
                          <a:latin typeface="Tahoma" pitchFamily="34" charset="0"/>
                        </a:defRPr>
                      </a:lvl8pPr>
                      <a:lvl9pPr fontAlgn="base">
                        <a:spcBef>
                          <a:spcPct val="20000"/>
                        </a:spcBef>
                        <a:spcAft>
                          <a:spcPct val="0"/>
                        </a:spcAft>
                        <a:buSzPct val="70000"/>
                        <a:defRPr>
                          <a:solidFill>
                            <a:schemeClr val="tx1"/>
                          </a:solidFill>
                          <a:latin typeface="Tahoma" pitchFamily="34" charset="0"/>
                        </a:defRPr>
                      </a:lvl9pPr>
                    </a:lstStyle>
                    <a:p>
                      <a:pPr marL="0" marR="0" lvl="0" indent="0" algn="l" defTabSz="914400" rtl="0" eaLnBrk="1" fontAlgn="base" latinLnBrk="0" hangingPunct="1">
                        <a:lnSpc>
                          <a:spcPct val="100000"/>
                        </a:lnSpc>
                        <a:spcBef>
                          <a:spcPct val="20000"/>
                        </a:spcBef>
                        <a:spcAft>
                          <a:spcPct val="0"/>
                        </a:spcAft>
                        <a:buClrTx/>
                        <a:buSzPct val="90000"/>
                        <a:buFontTx/>
                        <a:buNone/>
                        <a:tabLst/>
                      </a:pPr>
                      <a:r>
                        <a:rPr kumimoji="1" lang="it-IT" altLang="it-IT" sz="1200" b="1" i="1" u="none" strike="noStrike" cap="none" normalizeH="0" baseline="0" smtClean="0">
                          <a:ln>
                            <a:noFill/>
                          </a:ln>
                          <a:solidFill>
                            <a:schemeClr val="tx1"/>
                          </a:solidFill>
                          <a:effectLst/>
                          <a:latin typeface="Times New Roman" charset="0"/>
                        </a:rPr>
                        <a:t>Il colombo</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90000"/>
                        <a:defRPr sz="2800">
                          <a:solidFill>
                            <a:schemeClr val="tx1"/>
                          </a:solidFill>
                          <a:latin typeface="Tahoma" pitchFamily="34" charset="0"/>
                        </a:defRPr>
                      </a:lvl1pPr>
                      <a:lvl2pPr>
                        <a:spcBef>
                          <a:spcPct val="20000"/>
                        </a:spcBef>
                        <a:buSzPct val="80000"/>
                        <a:defRPr sz="2400">
                          <a:solidFill>
                            <a:schemeClr val="tx1"/>
                          </a:solidFill>
                          <a:latin typeface="Tahoma" pitchFamily="34" charset="0"/>
                        </a:defRPr>
                      </a:lvl2pPr>
                      <a:lvl3pPr>
                        <a:spcBef>
                          <a:spcPct val="20000"/>
                        </a:spcBef>
                        <a:buSzPct val="70000"/>
                        <a:defRPr sz="2000">
                          <a:solidFill>
                            <a:schemeClr val="tx1"/>
                          </a:solidFill>
                          <a:latin typeface="Tahoma" pitchFamily="34" charset="0"/>
                        </a:defRPr>
                      </a:lvl3pPr>
                      <a:lvl4pPr>
                        <a:spcBef>
                          <a:spcPct val="20000"/>
                        </a:spcBef>
                        <a:buSzPct val="70000"/>
                        <a:defRPr>
                          <a:solidFill>
                            <a:schemeClr val="tx1"/>
                          </a:solidFill>
                          <a:latin typeface="Tahoma" pitchFamily="34" charset="0"/>
                        </a:defRPr>
                      </a:lvl4pPr>
                      <a:lvl5pPr>
                        <a:spcBef>
                          <a:spcPct val="20000"/>
                        </a:spcBef>
                        <a:buSzPct val="70000"/>
                        <a:defRPr>
                          <a:solidFill>
                            <a:schemeClr val="tx1"/>
                          </a:solidFill>
                          <a:latin typeface="Tahoma" pitchFamily="34" charset="0"/>
                        </a:defRPr>
                      </a:lvl5pPr>
                      <a:lvl6pPr fontAlgn="base">
                        <a:spcBef>
                          <a:spcPct val="20000"/>
                        </a:spcBef>
                        <a:spcAft>
                          <a:spcPct val="0"/>
                        </a:spcAft>
                        <a:buSzPct val="70000"/>
                        <a:defRPr>
                          <a:solidFill>
                            <a:schemeClr val="tx1"/>
                          </a:solidFill>
                          <a:latin typeface="Tahoma" pitchFamily="34" charset="0"/>
                        </a:defRPr>
                      </a:lvl6pPr>
                      <a:lvl7pPr fontAlgn="base">
                        <a:spcBef>
                          <a:spcPct val="20000"/>
                        </a:spcBef>
                        <a:spcAft>
                          <a:spcPct val="0"/>
                        </a:spcAft>
                        <a:buSzPct val="70000"/>
                        <a:defRPr>
                          <a:solidFill>
                            <a:schemeClr val="tx1"/>
                          </a:solidFill>
                          <a:latin typeface="Tahoma" pitchFamily="34" charset="0"/>
                        </a:defRPr>
                      </a:lvl7pPr>
                      <a:lvl8pPr fontAlgn="base">
                        <a:spcBef>
                          <a:spcPct val="20000"/>
                        </a:spcBef>
                        <a:spcAft>
                          <a:spcPct val="0"/>
                        </a:spcAft>
                        <a:buSzPct val="70000"/>
                        <a:defRPr>
                          <a:solidFill>
                            <a:schemeClr val="tx1"/>
                          </a:solidFill>
                          <a:latin typeface="Tahoma" pitchFamily="34" charset="0"/>
                        </a:defRPr>
                      </a:lvl8pPr>
                      <a:lvl9pPr fontAlgn="base">
                        <a:spcBef>
                          <a:spcPct val="20000"/>
                        </a:spcBef>
                        <a:spcAft>
                          <a:spcPct val="0"/>
                        </a:spcAft>
                        <a:buSzPct val="70000"/>
                        <a:defRPr>
                          <a:solidFill>
                            <a:schemeClr val="tx1"/>
                          </a:solidFill>
                          <a:latin typeface="Tahoma" pitchFamily="34" charset="0"/>
                        </a:defRPr>
                      </a:lvl9pPr>
                    </a:lstStyle>
                    <a:p>
                      <a:pPr marL="0" marR="0" lvl="0" indent="0" algn="l" defTabSz="914400" rtl="0" eaLnBrk="1" fontAlgn="base" latinLnBrk="0" hangingPunct="1">
                        <a:lnSpc>
                          <a:spcPct val="100000"/>
                        </a:lnSpc>
                        <a:spcBef>
                          <a:spcPct val="20000"/>
                        </a:spcBef>
                        <a:spcAft>
                          <a:spcPct val="0"/>
                        </a:spcAft>
                        <a:buClrTx/>
                        <a:buSzPct val="90000"/>
                        <a:buFontTx/>
                        <a:buNone/>
                        <a:tabLst/>
                      </a:pPr>
                      <a:r>
                        <a:rPr kumimoji="1" lang="it-IT" altLang="it-IT" sz="1200" b="1" i="1" u="none" strike="noStrike" cap="none" normalizeH="0" baseline="0" smtClean="0">
                          <a:ln>
                            <a:noFill/>
                          </a:ln>
                          <a:solidFill>
                            <a:schemeClr val="tx1"/>
                          </a:solidFill>
                          <a:effectLst/>
                          <a:latin typeface="Times New Roman" charset="0"/>
                        </a:rPr>
                        <a:t>Fratellanza</a:t>
                      </a:r>
                      <a:endParaRPr kumimoji="0" lang="it-IT" altLang="it-IT"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pic>
        <p:nvPicPr>
          <p:cNvPr id="6232" name="Picture 88"/>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971800" y="1219200"/>
            <a:ext cx="12573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235" name="Picture 91"/>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447800" y="1219200"/>
            <a:ext cx="1219200" cy="81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236" name="Picture 92"/>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4495800" y="1219200"/>
            <a:ext cx="12573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239" name="Picture 95"/>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6019800" y="1219200"/>
            <a:ext cx="1219200" cy="81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242" name="Picture 98"/>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1447800" y="2743200"/>
            <a:ext cx="1219200" cy="81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251" name="Picture 107"/>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2971800" y="2743200"/>
            <a:ext cx="1181100" cy="78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254" name="Picture 110"/>
          <p:cNvPicPr>
            <a:picLocks noChangeAspect="1" noChangeArrowheads="1"/>
          </p:cNvPicPr>
          <p:nvPr/>
        </p:nvPicPr>
        <p:blipFill>
          <a:blip r:embed="rId8" cstate="email">
            <a:extLst>
              <a:ext uri="{28A0092B-C50C-407E-A947-70E740481C1C}">
                <a14:useLocalDpi xmlns:a14="http://schemas.microsoft.com/office/drawing/2010/main"/>
              </a:ext>
            </a:extLst>
          </a:blip>
          <a:srcRect/>
          <a:stretch>
            <a:fillRect/>
          </a:stretch>
        </p:blipFill>
        <p:spPr bwMode="auto">
          <a:xfrm>
            <a:off x="4495800" y="2743200"/>
            <a:ext cx="1181100"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255" name="Picture 111"/>
          <p:cNvPicPr>
            <a:picLocks noChangeAspect="1" noChangeArrowheads="1"/>
          </p:cNvPicPr>
          <p:nvPr/>
        </p:nvPicPr>
        <p:blipFill>
          <a:blip r:embed="rId9" cstate="email">
            <a:extLst>
              <a:ext uri="{28A0092B-C50C-407E-A947-70E740481C1C}">
                <a14:useLocalDpi xmlns:a14="http://schemas.microsoft.com/office/drawing/2010/main"/>
              </a:ext>
            </a:extLst>
          </a:blip>
          <a:srcRect/>
          <a:stretch>
            <a:fillRect/>
          </a:stretch>
        </p:blipFill>
        <p:spPr bwMode="auto">
          <a:xfrm>
            <a:off x="6400800" y="2667000"/>
            <a:ext cx="6096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5" name="Text Box 1027"/>
          <p:cNvSpPr txBox="1">
            <a:spLocks noChangeArrowheads="1"/>
          </p:cNvSpPr>
          <p:nvPr/>
        </p:nvSpPr>
        <p:spPr bwMode="auto">
          <a:xfrm>
            <a:off x="533400" y="1295400"/>
            <a:ext cx="3429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it-IT" altLang="it-IT" sz="16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533400" y="1295400"/>
            <a:ext cx="3429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it-IT" altLang="it-IT" sz="1600"/>
          </a:p>
        </p:txBody>
      </p:sp>
      <p:sp>
        <p:nvSpPr>
          <p:cNvPr id="10243" name="Text Box 3"/>
          <p:cNvSpPr txBox="1">
            <a:spLocks noChangeArrowheads="1"/>
          </p:cNvSpPr>
          <p:nvPr/>
        </p:nvSpPr>
        <p:spPr bwMode="auto">
          <a:xfrm>
            <a:off x="5486400" y="1066800"/>
            <a:ext cx="2971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1600" b="1" i="1"/>
              <a:t>Dedicato ai nostri cari nonni</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685800" y="228600"/>
            <a:ext cx="29178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0" lang="it-IT" altLang="it-IT" b="1" i="1"/>
              <a:t>Disegnare con la luce</a:t>
            </a:r>
          </a:p>
        </p:txBody>
      </p:sp>
      <p:sp>
        <p:nvSpPr>
          <p:cNvPr id="7171" name="Text Box 3"/>
          <p:cNvSpPr txBox="1">
            <a:spLocks noChangeArrowheads="1"/>
          </p:cNvSpPr>
          <p:nvPr/>
        </p:nvSpPr>
        <p:spPr bwMode="auto">
          <a:xfrm>
            <a:off x="533400" y="1295400"/>
            <a:ext cx="3429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it-IT" altLang="it-IT" sz="1600"/>
          </a:p>
        </p:txBody>
      </p:sp>
      <p:sp>
        <p:nvSpPr>
          <p:cNvPr id="7172" name="Text Box 4"/>
          <p:cNvSpPr txBox="1">
            <a:spLocks noChangeArrowheads="1"/>
          </p:cNvSpPr>
          <p:nvPr/>
        </p:nvSpPr>
        <p:spPr bwMode="auto">
          <a:xfrm>
            <a:off x="685800" y="990600"/>
            <a:ext cx="5257800" cy="5103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1600" b="1" i="1"/>
              <a:t>“</a:t>
            </a:r>
            <a:r>
              <a:rPr lang="it-IT" altLang="it-IT" sz="1600" b="1" i="1" u="sng"/>
              <a:t>Fotografare</a:t>
            </a:r>
            <a:r>
              <a:rPr lang="it-IT" altLang="it-IT" sz="1600" b="1" i="1"/>
              <a:t>” è verbo che deriva dal greco e sta per “Disegnare con la luce”.</a:t>
            </a:r>
          </a:p>
          <a:p>
            <a:pPr>
              <a:spcBef>
                <a:spcPct val="50000"/>
              </a:spcBef>
            </a:pPr>
            <a:r>
              <a:rPr lang="it-IT" altLang="it-IT" sz="1600" b="1" i="1"/>
              <a:t>Mai termine è stato più appropriato per descrivere le meravigliose tracce che, prima, la luce imprimeva sulla pellicola fotografica e che, ora, lascia su un qualsivoglia sensore a tecnologia digitale.</a:t>
            </a:r>
          </a:p>
          <a:p>
            <a:pPr>
              <a:spcBef>
                <a:spcPct val="50000"/>
              </a:spcBef>
            </a:pPr>
            <a:r>
              <a:rPr lang="it-IT" altLang="it-IT" sz="1600" b="1" i="1"/>
              <a:t>Anche se, un mio fraterno amico, Natalino, continua, giustamente, ad affermare, che le fotografie vanno scattate </a:t>
            </a:r>
            <a:r>
              <a:rPr lang="it-IT" altLang="it-IT" sz="1600" b="1" i="1" u="sng"/>
              <a:t>solo su pellicola</a:t>
            </a:r>
            <a:r>
              <a:rPr lang="it-IT" altLang="it-IT" sz="1600" b="1" i="1"/>
              <a:t>, noi abbiamo usato, ahimè, con grande soddisfazione, anche  fotocamere digitali e, orrore, anche il telefonino, la videocamera, la ‘compattina’, una scatola di scarpe o,  in definitiva, qualsiasi cosa sia stata capace di restituire un’immagine, ma non una qualsiasi…</a:t>
            </a:r>
          </a:p>
          <a:p>
            <a:pPr>
              <a:spcBef>
                <a:spcPct val="50000"/>
              </a:spcBef>
            </a:pPr>
            <a:r>
              <a:rPr lang="it-IT" altLang="it-IT" sz="1600" b="1" i="1"/>
              <a:t>Ogni scatto di questo piccolo album doveva essere  irrepetibile perché in sintonia con l’unicità dell’</a:t>
            </a:r>
            <a:r>
              <a:rPr lang="it-IT" altLang="it-IT" sz="1600" b="1" i="1" u="sng"/>
              <a:t>attimo</a:t>
            </a:r>
            <a:r>
              <a:rPr lang="it-IT" altLang="it-IT" sz="1600" b="1" i="1"/>
              <a:t>, sempre pienamente gustato, e con il nostro stato d’</a:t>
            </a:r>
            <a:r>
              <a:rPr lang="it-IT" altLang="it-IT" sz="1600" b="1" i="1" u="sng"/>
              <a:t>animo</a:t>
            </a:r>
            <a:r>
              <a:rPr lang="it-IT" altLang="it-IT" sz="1600" b="1" i="1"/>
              <a:t>.  </a:t>
            </a:r>
          </a:p>
          <a:p>
            <a:pPr>
              <a:spcBef>
                <a:spcPct val="50000"/>
              </a:spcBef>
            </a:pPr>
            <a:r>
              <a:rPr lang="it-IT" altLang="it-IT" sz="1600" b="1" i="1"/>
              <a:t>Speriamo che le nostre foto vi affascinino, almeno un po’.</a:t>
            </a:r>
          </a:p>
          <a:p>
            <a:pPr algn="r">
              <a:spcBef>
                <a:spcPct val="50000"/>
              </a:spcBef>
            </a:pPr>
            <a:r>
              <a:rPr lang="it-IT" altLang="it-IT" sz="1600" b="1" i="1"/>
              <a:t>Marco ed Enrico Maria</a:t>
            </a:r>
          </a:p>
        </p:txBody>
      </p:sp>
      <p:pic>
        <p:nvPicPr>
          <p:cNvPr id="7173" name="Picture 5"/>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943600" y="1295400"/>
            <a:ext cx="28956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685800" y="228600"/>
            <a:ext cx="10302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0" lang="it-IT" altLang="it-IT" b="1" i="1"/>
              <a:t>Amore</a:t>
            </a:r>
          </a:p>
        </p:txBody>
      </p:sp>
      <p:sp>
        <p:nvSpPr>
          <p:cNvPr id="11267" name="Text Box 3"/>
          <p:cNvSpPr txBox="1">
            <a:spLocks noChangeArrowheads="1"/>
          </p:cNvSpPr>
          <p:nvPr/>
        </p:nvSpPr>
        <p:spPr bwMode="auto">
          <a:xfrm>
            <a:off x="533400" y="1295400"/>
            <a:ext cx="3429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it-IT" altLang="it-IT" sz="1600"/>
          </a:p>
        </p:txBody>
      </p:sp>
      <p:sp>
        <p:nvSpPr>
          <p:cNvPr id="11268" name="Text Box 4"/>
          <p:cNvSpPr txBox="1">
            <a:spLocks noChangeArrowheads="1"/>
          </p:cNvSpPr>
          <p:nvPr/>
        </p:nvSpPr>
        <p:spPr bwMode="auto">
          <a:xfrm>
            <a:off x="5943600" y="1676400"/>
            <a:ext cx="2895600" cy="327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1600" b="1" i="1"/>
              <a:t>- Dove sei, Amore…</a:t>
            </a:r>
          </a:p>
          <a:p>
            <a:pPr>
              <a:spcBef>
                <a:spcPct val="50000"/>
              </a:spcBef>
            </a:pPr>
            <a:r>
              <a:rPr lang="it-IT" altLang="it-IT" sz="1600" b="1" i="1"/>
              <a:t>dove posso trovarti?</a:t>
            </a:r>
          </a:p>
          <a:p>
            <a:pPr>
              <a:spcBef>
                <a:spcPct val="50000"/>
              </a:spcBef>
            </a:pPr>
            <a:endParaRPr lang="it-IT" altLang="it-IT" sz="1600" b="1" i="1"/>
          </a:p>
          <a:p>
            <a:pPr>
              <a:spcBef>
                <a:spcPct val="50000"/>
              </a:spcBef>
            </a:pPr>
            <a:r>
              <a:rPr lang="it-IT" altLang="it-IT" sz="1600" b="1" i="1"/>
              <a:t>- Mi troverai facilmente…</a:t>
            </a:r>
          </a:p>
          <a:p>
            <a:pPr>
              <a:spcBef>
                <a:spcPct val="50000"/>
              </a:spcBef>
            </a:pPr>
            <a:r>
              <a:rPr lang="it-IT" altLang="it-IT" sz="1600" b="1" i="1"/>
              <a:t>sono qui ad aspettarti,</a:t>
            </a:r>
          </a:p>
          <a:p>
            <a:pPr>
              <a:spcBef>
                <a:spcPct val="50000"/>
              </a:spcBef>
            </a:pPr>
            <a:r>
              <a:rPr lang="it-IT" altLang="it-IT" sz="1600" b="1" i="1"/>
              <a:t>proprio nel punto </a:t>
            </a:r>
          </a:p>
          <a:p>
            <a:pPr>
              <a:spcBef>
                <a:spcPct val="50000"/>
              </a:spcBef>
            </a:pPr>
            <a:r>
              <a:rPr lang="it-IT" altLang="it-IT" sz="1600" b="1" i="1"/>
              <a:t>ove la fredda terra </a:t>
            </a:r>
          </a:p>
          <a:p>
            <a:pPr>
              <a:spcBef>
                <a:spcPct val="50000"/>
              </a:spcBef>
            </a:pPr>
            <a:r>
              <a:rPr lang="it-IT" altLang="it-IT" sz="1600" b="1" i="1"/>
              <a:t>stringe le calde </a:t>
            </a:r>
            <a:r>
              <a:rPr lang="it-IT" altLang="it-IT" sz="1600" b="1" i="1" u="sng"/>
              <a:t>mani</a:t>
            </a:r>
            <a:r>
              <a:rPr lang="it-IT" altLang="it-IT" sz="1600" b="1" i="1"/>
              <a:t> </a:t>
            </a:r>
          </a:p>
          <a:p>
            <a:pPr>
              <a:spcBef>
                <a:spcPct val="50000"/>
              </a:spcBef>
            </a:pPr>
            <a:r>
              <a:rPr lang="it-IT" altLang="it-IT" sz="1600" b="1" i="1"/>
              <a:t>del cielo!</a:t>
            </a:r>
          </a:p>
        </p:txBody>
      </p:sp>
      <p:pic>
        <p:nvPicPr>
          <p:cNvPr id="11269" name="Picture 5" descr="E:\FOTO\FOTO 2009\FOTO ARTISTICHE PER STAMPA\IMG_2597.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09600" y="1676400"/>
            <a:ext cx="5105400" cy="3403600"/>
          </a:xfrm>
          <a:prstGeom prst="rect">
            <a:avLst/>
          </a:prstGeom>
          <a:noFill/>
          <a:effectLst>
            <a:outerShdw dist="107763" dir="2700000" algn="ctr" rotWithShape="0">
              <a:srgbClr val="808080"/>
            </a:outerShdw>
          </a:effectLst>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685800" y="228600"/>
            <a:ext cx="1282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0" lang="it-IT" altLang="it-IT" b="1" i="1"/>
              <a:t>Amicizia</a:t>
            </a:r>
          </a:p>
        </p:txBody>
      </p:sp>
      <p:sp>
        <p:nvSpPr>
          <p:cNvPr id="12291" name="Text Box 3"/>
          <p:cNvSpPr txBox="1">
            <a:spLocks noChangeArrowheads="1"/>
          </p:cNvSpPr>
          <p:nvPr/>
        </p:nvSpPr>
        <p:spPr bwMode="auto">
          <a:xfrm>
            <a:off x="533400" y="1295400"/>
            <a:ext cx="3429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it-IT" altLang="it-IT" sz="1600"/>
          </a:p>
        </p:txBody>
      </p:sp>
      <p:sp>
        <p:nvSpPr>
          <p:cNvPr id="12292" name="Text Box 4"/>
          <p:cNvSpPr txBox="1">
            <a:spLocks noChangeArrowheads="1"/>
          </p:cNvSpPr>
          <p:nvPr/>
        </p:nvSpPr>
        <p:spPr bwMode="auto">
          <a:xfrm>
            <a:off x="6553200" y="1600200"/>
            <a:ext cx="2057400" cy="3148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Tx/>
              <a:buChar char="-"/>
            </a:pPr>
            <a:r>
              <a:rPr lang="it-IT" altLang="it-IT" sz="1600" b="1" i="1"/>
              <a:t>Dove sei, Amicizia, non so riconoscerti!</a:t>
            </a:r>
          </a:p>
          <a:p>
            <a:pPr>
              <a:spcBef>
                <a:spcPct val="50000"/>
              </a:spcBef>
              <a:buFontTx/>
              <a:buChar char="-"/>
            </a:pPr>
            <a:endParaRPr lang="it-IT" altLang="it-IT" sz="1600" b="1" i="1"/>
          </a:p>
          <a:p>
            <a:pPr>
              <a:spcBef>
                <a:spcPct val="50000"/>
              </a:spcBef>
            </a:pPr>
            <a:r>
              <a:rPr lang="it-IT" altLang="it-IT" sz="1600" b="1" i="1"/>
              <a:t>- Sono qui, </a:t>
            </a:r>
          </a:p>
          <a:p>
            <a:pPr>
              <a:spcBef>
                <a:spcPct val="50000"/>
              </a:spcBef>
            </a:pPr>
            <a:r>
              <a:rPr lang="it-IT" altLang="it-IT" sz="1600" b="1" i="1"/>
              <a:t>a me piacciono </a:t>
            </a:r>
          </a:p>
          <a:p>
            <a:pPr>
              <a:spcBef>
                <a:spcPct val="50000"/>
              </a:spcBef>
            </a:pPr>
            <a:r>
              <a:rPr lang="it-IT" altLang="it-IT" sz="1600" b="1" i="1"/>
              <a:t>i bravi ragazzi </a:t>
            </a:r>
          </a:p>
          <a:p>
            <a:pPr>
              <a:spcBef>
                <a:spcPct val="50000"/>
              </a:spcBef>
            </a:pPr>
            <a:r>
              <a:rPr lang="it-IT" altLang="it-IT" sz="1600" b="1" i="1"/>
              <a:t>che sorridono, </a:t>
            </a:r>
          </a:p>
          <a:p>
            <a:pPr>
              <a:spcBef>
                <a:spcPct val="50000"/>
              </a:spcBef>
            </a:pPr>
            <a:r>
              <a:rPr lang="it-IT" altLang="it-IT" sz="1600" b="1" i="1" u="sng"/>
              <a:t>all’unisono</a:t>
            </a:r>
            <a:r>
              <a:rPr lang="it-IT" altLang="it-IT" sz="1600" b="1" i="1"/>
              <a:t>, </a:t>
            </a:r>
          </a:p>
          <a:p>
            <a:pPr>
              <a:spcBef>
                <a:spcPct val="50000"/>
              </a:spcBef>
            </a:pPr>
            <a:r>
              <a:rPr lang="it-IT" altLang="it-IT" sz="1600" b="1" i="1"/>
              <a:t>felici.</a:t>
            </a:r>
          </a:p>
        </p:txBody>
      </p:sp>
      <p:pic>
        <p:nvPicPr>
          <p:cNvPr id="12293" name="Picture 5" descr="E:\FOTO\FOTO 2009\FOTO ARTISTICHE PER STAMPA\Scan10005.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914400" y="1447800"/>
            <a:ext cx="5330825" cy="3575050"/>
          </a:xfrm>
          <a:prstGeom prst="rect">
            <a:avLst/>
          </a:prstGeom>
          <a:noFill/>
          <a:effectLst>
            <a:outerShdw dist="107763" dir="2700000" algn="ctr" rotWithShape="0">
              <a:srgbClr val="808080"/>
            </a:outerShdw>
          </a:effectLst>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685800" y="228600"/>
            <a:ext cx="79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0" lang="it-IT" altLang="it-IT" b="1" i="1"/>
              <a:t>Noia</a:t>
            </a:r>
          </a:p>
        </p:txBody>
      </p:sp>
      <p:sp>
        <p:nvSpPr>
          <p:cNvPr id="14339" name="Text Box 3"/>
          <p:cNvSpPr txBox="1">
            <a:spLocks noChangeArrowheads="1"/>
          </p:cNvSpPr>
          <p:nvPr/>
        </p:nvSpPr>
        <p:spPr bwMode="auto">
          <a:xfrm>
            <a:off x="533400" y="1295400"/>
            <a:ext cx="3429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it-IT" altLang="it-IT" sz="1600"/>
          </a:p>
        </p:txBody>
      </p:sp>
      <p:sp>
        <p:nvSpPr>
          <p:cNvPr id="14340" name="Text Box 4"/>
          <p:cNvSpPr txBox="1">
            <a:spLocks noChangeArrowheads="1"/>
          </p:cNvSpPr>
          <p:nvPr/>
        </p:nvSpPr>
        <p:spPr bwMode="auto">
          <a:xfrm>
            <a:off x="990600" y="5105400"/>
            <a:ext cx="76962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1600" b="1" i="1"/>
              <a:t>- Dove sei, Noia?</a:t>
            </a:r>
          </a:p>
          <a:p>
            <a:pPr>
              <a:spcBef>
                <a:spcPct val="50000"/>
              </a:spcBef>
            </a:pPr>
            <a:r>
              <a:rPr lang="it-IT" altLang="it-IT" sz="1600" b="1" i="1"/>
              <a:t>- Qui, vicino a te, purtroppo…</a:t>
            </a:r>
            <a:r>
              <a:rPr lang="it-IT" altLang="it-IT" sz="1600" b="1" i="1" u="sng"/>
              <a:t>Alzati</a:t>
            </a:r>
            <a:r>
              <a:rPr lang="it-IT" altLang="it-IT" sz="1600" b="1" i="1"/>
              <a:t>!</a:t>
            </a:r>
          </a:p>
        </p:txBody>
      </p:sp>
      <p:pic>
        <p:nvPicPr>
          <p:cNvPr id="14342" name="Picture 6" descr="E:\FOTO\FOTO 2009\FOTO ARTISTICHE PER STAMPA\IMG_2944.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752600" y="1143000"/>
            <a:ext cx="5638800" cy="3759200"/>
          </a:xfrm>
          <a:prstGeom prst="rect">
            <a:avLst/>
          </a:prstGeom>
          <a:noFill/>
          <a:effectLst>
            <a:outerShdw dist="107763" dir="2700000" algn="ctr" rotWithShape="0">
              <a:srgbClr val="808080"/>
            </a:outerShdw>
          </a:effectLst>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685800" y="228600"/>
            <a:ext cx="13176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0" lang="it-IT" altLang="it-IT" b="1" i="1"/>
              <a:t>Sincerità</a:t>
            </a:r>
          </a:p>
        </p:txBody>
      </p:sp>
      <p:sp>
        <p:nvSpPr>
          <p:cNvPr id="16387" name="Text Box 3"/>
          <p:cNvSpPr txBox="1">
            <a:spLocks noChangeArrowheads="1"/>
          </p:cNvSpPr>
          <p:nvPr/>
        </p:nvSpPr>
        <p:spPr bwMode="auto">
          <a:xfrm>
            <a:off x="533400" y="1295400"/>
            <a:ext cx="3429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it-IT" altLang="it-IT" sz="1600"/>
          </a:p>
        </p:txBody>
      </p:sp>
      <p:sp>
        <p:nvSpPr>
          <p:cNvPr id="16388" name="Text Box 4"/>
          <p:cNvSpPr txBox="1">
            <a:spLocks noChangeArrowheads="1"/>
          </p:cNvSpPr>
          <p:nvPr/>
        </p:nvSpPr>
        <p:spPr bwMode="auto">
          <a:xfrm>
            <a:off x="1219200" y="5257800"/>
            <a:ext cx="76962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1600" b="1" i="1"/>
              <a:t>- Dove sei, Sincerità?</a:t>
            </a:r>
          </a:p>
          <a:p>
            <a:pPr>
              <a:spcBef>
                <a:spcPct val="50000"/>
              </a:spcBef>
              <a:buFontTx/>
              <a:buChar char="-"/>
            </a:pPr>
            <a:r>
              <a:rPr lang="it-IT" altLang="it-IT" sz="1600" b="1" i="1"/>
              <a:t>Quiiii, guarda in alto!  Riesco a </a:t>
            </a:r>
            <a:r>
              <a:rPr lang="it-IT" altLang="it-IT" sz="1600" b="1" i="1" u="sng"/>
              <a:t>volare</a:t>
            </a:r>
            <a:r>
              <a:rPr lang="it-IT" altLang="it-IT" sz="1600" b="1" i="1"/>
              <a:t>!</a:t>
            </a:r>
          </a:p>
        </p:txBody>
      </p:sp>
      <p:pic>
        <p:nvPicPr>
          <p:cNvPr id="16390" name="Picture 6" descr="E:\FOTO\FOTO 2009\FOTO ARTISTICHE PER STAMPA\IMG_2070.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676400" y="1066800"/>
            <a:ext cx="5791200" cy="3860800"/>
          </a:xfrm>
          <a:prstGeom prst="rect">
            <a:avLst/>
          </a:prstGeom>
          <a:noFill/>
          <a:effectLst>
            <a:outerShdw dist="107763" dir="2700000" algn="ctr" rotWithShape="0">
              <a:srgbClr val="808080"/>
            </a:outerShdw>
          </a:effectLst>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685800" y="228600"/>
            <a:ext cx="18272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0" lang="it-IT" altLang="it-IT" b="1" i="1"/>
              <a:t>Disperazione</a:t>
            </a:r>
          </a:p>
        </p:txBody>
      </p:sp>
      <p:sp>
        <p:nvSpPr>
          <p:cNvPr id="15363" name="Text Box 3"/>
          <p:cNvSpPr txBox="1">
            <a:spLocks noChangeArrowheads="1"/>
          </p:cNvSpPr>
          <p:nvPr/>
        </p:nvSpPr>
        <p:spPr bwMode="auto">
          <a:xfrm>
            <a:off x="533400" y="1295400"/>
            <a:ext cx="3429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it-IT" altLang="it-IT" sz="1600"/>
          </a:p>
        </p:txBody>
      </p:sp>
      <p:sp>
        <p:nvSpPr>
          <p:cNvPr id="15364" name="Text Box 4"/>
          <p:cNvSpPr txBox="1">
            <a:spLocks noChangeArrowheads="1"/>
          </p:cNvSpPr>
          <p:nvPr/>
        </p:nvSpPr>
        <p:spPr bwMode="auto">
          <a:xfrm>
            <a:off x="990600" y="5105400"/>
            <a:ext cx="76962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1600" b="1" i="1"/>
              <a:t>- Dove sei, Disperazione?</a:t>
            </a:r>
          </a:p>
          <a:p>
            <a:pPr>
              <a:spcBef>
                <a:spcPct val="50000"/>
              </a:spcBef>
            </a:pPr>
            <a:r>
              <a:rPr lang="it-IT" altLang="it-IT" sz="1600" b="1" i="1"/>
              <a:t>- Possibile che tu non mi veda? … </a:t>
            </a:r>
            <a:r>
              <a:rPr lang="it-IT" altLang="it-IT" sz="1600" b="1" i="1" u="sng"/>
              <a:t>Liberami</a:t>
            </a:r>
            <a:r>
              <a:rPr lang="it-IT" altLang="it-IT" sz="1600" b="1" i="1"/>
              <a:t>!</a:t>
            </a:r>
          </a:p>
        </p:txBody>
      </p:sp>
      <p:pic>
        <p:nvPicPr>
          <p:cNvPr id="15366" name="Picture 6" descr="E:\FOTO\FOTO 2009\FOTO ARTISTICHE PER STAMPA\IMG_2050.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752600" y="1143000"/>
            <a:ext cx="5562600" cy="3708400"/>
          </a:xfrm>
          <a:prstGeom prst="rect">
            <a:avLst/>
          </a:prstGeom>
          <a:noFill/>
          <a:effectLst>
            <a:outerShdw dist="107763" dir="2700000" algn="ctr" rotWithShape="0">
              <a:srgbClr val="808080"/>
            </a:outerShdw>
          </a:effectLst>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Pittura Sumi">
  <a:themeElements>
    <a:clrScheme name="Pittura Sumi 1">
      <a:dk1>
        <a:srgbClr val="545472"/>
      </a:dk1>
      <a:lt1>
        <a:srgbClr val="FFFFFF"/>
      </a:lt1>
      <a:dk2>
        <a:srgbClr val="660066"/>
      </a:dk2>
      <a:lt2>
        <a:srgbClr val="9797B7"/>
      </a:lt2>
      <a:accent1>
        <a:srgbClr val="A7CCD9"/>
      </a:accent1>
      <a:accent2>
        <a:srgbClr val="C7C7DF"/>
      </a:accent2>
      <a:accent3>
        <a:srgbClr val="FFFFFF"/>
      </a:accent3>
      <a:accent4>
        <a:srgbClr val="464660"/>
      </a:accent4>
      <a:accent5>
        <a:srgbClr val="D0E2E9"/>
      </a:accent5>
      <a:accent6>
        <a:srgbClr val="B4B4CA"/>
      </a:accent6>
      <a:hlink>
        <a:srgbClr val="9595FF"/>
      </a:hlink>
      <a:folHlink>
        <a:srgbClr val="8888AE"/>
      </a:folHlink>
    </a:clrScheme>
    <a:fontScheme name="Pittura Sumi">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it-IT" altLang="it-IT"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it-IT" altLang="it-IT"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Pittura Sumi 1">
        <a:dk1>
          <a:srgbClr val="545472"/>
        </a:dk1>
        <a:lt1>
          <a:srgbClr val="FFFFFF"/>
        </a:lt1>
        <a:dk2>
          <a:srgbClr val="660066"/>
        </a:dk2>
        <a:lt2>
          <a:srgbClr val="9797B7"/>
        </a:lt2>
        <a:accent1>
          <a:srgbClr val="A7CCD9"/>
        </a:accent1>
        <a:accent2>
          <a:srgbClr val="C7C7DF"/>
        </a:accent2>
        <a:accent3>
          <a:srgbClr val="FFFFFF"/>
        </a:accent3>
        <a:accent4>
          <a:srgbClr val="464660"/>
        </a:accent4>
        <a:accent5>
          <a:srgbClr val="D0E2E9"/>
        </a:accent5>
        <a:accent6>
          <a:srgbClr val="B4B4CA"/>
        </a:accent6>
        <a:hlink>
          <a:srgbClr val="9595FF"/>
        </a:hlink>
        <a:folHlink>
          <a:srgbClr val="8888AE"/>
        </a:folHlink>
      </a:clrScheme>
      <a:clrMap bg1="lt1" tx1="dk1" bg2="lt2" tx2="dk2" accent1="accent1" accent2="accent2" accent3="accent3" accent4="accent4" accent5="accent5" accent6="accent6" hlink="hlink" folHlink="folHlink"/>
    </a:extraClrScheme>
    <a:extraClrScheme>
      <a:clrScheme name="Pittura Sumi 2">
        <a:dk1>
          <a:srgbClr val="545472"/>
        </a:dk1>
        <a:lt1>
          <a:srgbClr val="FFFFFF"/>
        </a:lt1>
        <a:dk2>
          <a:srgbClr val="892D5B"/>
        </a:dk2>
        <a:lt2>
          <a:srgbClr val="68A7BE"/>
        </a:lt2>
        <a:accent1>
          <a:srgbClr val="CAACCC"/>
        </a:accent1>
        <a:accent2>
          <a:srgbClr val="A7CCD9"/>
        </a:accent2>
        <a:accent3>
          <a:srgbClr val="FFFFFF"/>
        </a:accent3>
        <a:accent4>
          <a:srgbClr val="464660"/>
        </a:accent4>
        <a:accent5>
          <a:srgbClr val="E1D2E2"/>
        </a:accent5>
        <a:accent6>
          <a:srgbClr val="97B9C4"/>
        </a:accent6>
        <a:hlink>
          <a:srgbClr val="9595FF"/>
        </a:hlink>
        <a:folHlink>
          <a:srgbClr val="8888AE"/>
        </a:folHlink>
      </a:clrScheme>
      <a:clrMap bg1="lt1" tx1="dk1" bg2="lt2" tx2="dk2" accent1="accent1" accent2="accent2" accent3="accent3" accent4="accent4" accent5="accent5" accent6="accent6" hlink="hlink" folHlink="folHlink"/>
    </a:extraClrScheme>
    <a:extraClrScheme>
      <a:clrScheme name="Pittura Sumi 3">
        <a:dk1>
          <a:srgbClr val="000000"/>
        </a:dk1>
        <a:lt1>
          <a:srgbClr val="FFFFFF"/>
        </a:lt1>
        <a:dk2>
          <a:srgbClr val="000000"/>
        </a:dk2>
        <a:lt2>
          <a:srgbClr val="333333"/>
        </a:lt2>
        <a:accent1>
          <a:srgbClr val="B2B2B2"/>
        </a:accent1>
        <a:accent2>
          <a:srgbClr val="DDDDDD"/>
        </a:accent2>
        <a:accent3>
          <a:srgbClr val="FFFFFF"/>
        </a:accent3>
        <a:accent4>
          <a:srgbClr val="000000"/>
        </a:accent4>
        <a:accent5>
          <a:srgbClr val="D5D5D5"/>
        </a:accent5>
        <a:accent6>
          <a:srgbClr val="C8C8C8"/>
        </a:accent6>
        <a:hlink>
          <a:srgbClr val="4D4D4D"/>
        </a:hlink>
        <a:folHlink>
          <a:srgbClr val="969696"/>
        </a:folHlink>
      </a:clrScheme>
      <a:clrMap bg1="lt1" tx1="dk1" bg2="lt2" tx2="dk2" accent1="accent1" accent2="accent2" accent3="accent3" accent4="accent4" accent5="accent5" accent6="accent6" hlink="hlink" folHlink="folHlink"/>
    </a:extraClrScheme>
    <a:extraClrScheme>
      <a:clrScheme name="Pittura Sumi 4">
        <a:dk1>
          <a:srgbClr val="545472"/>
        </a:dk1>
        <a:lt1>
          <a:srgbClr val="FFFFFF"/>
        </a:lt1>
        <a:dk2>
          <a:srgbClr val="892D5B"/>
        </a:dk2>
        <a:lt2>
          <a:srgbClr val="AC3872"/>
        </a:lt2>
        <a:accent1>
          <a:srgbClr val="660066"/>
        </a:accent1>
        <a:accent2>
          <a:srgbClr val="E2A6C4"/>
        </a:accent2>
        <a:accent3>
          <a:srgbClr val="FFFFFF"/>
        </a:accent3>
        <a:accent4>
          <a:srgbClr val="464660"/>
        </a:accent4>
        <a:accent5>
          <a:srgbClr val="B8AAB8"/>
        </a:accent5>
        <a:accent6>
          <a:srgbClr val="CD96B1"/>
        </a:accent6>
        <a:hlink>
          <a:srgbClr val="8585FF"/>
        </a:hlink>
        <a:folHlink>
          <a:srgbClr val="563EE8"/>
        </a:folHlink>
      </a:clrScheme>
      <a:clrMap bg1="lt1" tx1="dk1" bg2="lt2" tx2="dk2" accent1="accent1" accent2="accent2" accent3="accent3" accent4="accent4" accent5="accent5" accent6="accent6" hlink="hlink" folHlink="folHlink"/>
    </a:extraClrScheme>
    <a:extraClrScheme>
      <a:clrScheme name="Pittura Sumi 5">
        <a:dk1>
          <a:srgbClr val="545472"/>
        </a:dk1>
        <a:lt1>
          <a:srgbClr val="FFFFFF"/>
        </a:lt1>
        <a:dk2>
          <a:srgbClr val="892D5B"/>
        </a:dk2>
        <a:lt2>
          <a:srgbClr val="515BA7"/>
        </a:lt2>
        <a:accent1>
          <a:srgbClr val="8BD8E7"/>
        </a:accent1>
        <a:accent2>
          <a:srgbClr val="A5AAD3"/>
        </a:accent2>
        <a:accent3>
          <a:srgbClr val="FFFFFF"/>
        </a:accent3>
        <a:accent4>
          <a:srgbClr val="464660"/>
        </a:accent4>
        <a:accent5>
          <a:srgbClr val="C4E9F1"/>
        </a:accent5>
        <a:accent6>
          <a:srgbClr val="959ABF"/>
        </a:accent6>
        <a:hlink>
          <a:srgbClr val="B78AFA"/>
        </a:hlink>
        <a:folHlink>
          <a:srgbClr val="A0A5D0"/>
        </a:folHlink>
      </a:clrScheme>
      <a:clrMap bg1="lt1" tx1="dk1" bg2="lt2" tx2="dk2" accent1="accent1" accent2="accent2" accent3="accent3" accent4="accent4" accent5="accent5" accent6="accent6" hlink="hlink" folHlink="folHlink"/>
    </a:extraClrScheme>
    <a:extraClrScheme>
      <a:clrScheme name="Pittura Sumi 6">
        <a:dk1>
          <a:srgbClr val="545472"/>
        </a:dk1>
        <a:lt1>
          <a:srgbClr val="FFFFFF"/>
        </a:lt1>
        <a:dk2>
          <a:srgbClr val="37467F"/>
        </a:dk2>
        <a:lt2>
          <a:srgbClr val="547A3C"/>
        </a:lt2>
        <a:accent1>
          <a:srgbClr val="8BD8E7"/>
        </a:accent1>
        <a:accent2>
          <a:srgbClr val="B7D3A5"/>
        </a:accent2>
        <a:accent3>
          <a:srgbClr val="FFFFFF"/>
        </a:accent3>
        <a:accent4>
          <a:srgbClr val="464660"/>
        </a:accent4>
        <a:accent5>
          <a:srgbClr val="C4E9F1"/>
        </a:accent5>
        <a:accent6>
          <a:srgbClr val="A6BF95"/>
        </a:accent6>
        <a:hlink>
          <a:srgbClr val="619147"/>
        </a:hlink>
        <a:folHlink>
          <a:srgbClr val="94BE7C"/>
        </a:folHlink>
      </a:clrScheme>
      <a:clrMap bg1="lt1" tx1="dk1" bg2="lt2" tx2="dk2" accent1="accent1" accent2="accent2" accent3="accent3" accent4="accent4" accent5="accent5" accent6="accent6" hlink="hlink" folHlink="folHlink"/>
    </a:extraClrScheme>
    <a:extraClrScheme>
      <a:clrScheme name="Pittura Sumi 7">
        <a:dk1>
          <a:srgbClr val="545472"/>
        </a:dk1>
        <a:lt1>
          <a:srgbClr val="FFFFFF"/>
        </a:lt1>
        <a:dk2>
          <a:srgbClr val="655851"/>
        </a:dk2>
        <a:lt2>
          <a:srgbClr val="B49234"/>
        </a:lt2>
        <a:accent1>
          <a:srgbClr val="F8C684"/>
        </a:accent1>
        <a:accent2>
          <a:srgbClr val="E1CE97"/>
        </a:accent2>
        <a:accent3>
          <a:srgbClr val="FFFFFF"/>
        </a:accent3>
        <a:accent4>
          <a:srgbClr val="464660"/>
        </a:accent4>
        <a:accent5>
          <a:srgbClr val="FBDFC2"/>
        </a:accent5>
        <a:accent6>
          <a:srgbClr val="CCBA88"/>
        </a:accent6>
        <a:hlink>
          <a:srgbClr val="7C6148"/>
        </a:hlink>
        <a:folHlink>
          <a:srgbClr val="8E856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C:\Programmi\Microsoft Office\Templates\Presentation Designs\Pittura Sumi.pot</Template>
  <TotalTime>199</TotalTime>
  <Words>493</Words>
  <Application>Microsoft Office PowerPoint</Application>
  <PresentationFormat>Presentazione su schermo (4:3)</PresentationFormat>
  <Paragraphs>85</Paragraphs>
  <Slides>19</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19</vt:i4>
      </vt:variant>
    </vt:vector>
  </HeadingPairs>
  <TitlesOfParts>
    <vt:vector size="22" baseType="lpstr">
      <vt:lpstr>Times New Roman</vt:lpstr>
      <vt:lpstr>Tahoma</vt:lpstr>
      <vt:lpstr>Pittura Sumi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Marco</dc:creator>
  <cp:lastModifiedBy>Workstation</cp:lastModifiedBy>
  <cp:revision>38</cp:revision>
  <dcterms:created xsi:type="dcterms:W3CDTF">2009-08-18T11:40:26Z</dcterms:created>
  <dcterms:modified xsi:type="dcterms:W3CDTF">2016-02-09T19:29:32Z</dcterms:modified>
</cp:coreProperties>
</file>